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9" r:id="rId3"/>
    <p:sldId id="296" r:id="rId4"/>
    <p:sldId id="257" r:id="rId5"/>
    <p:sldId id="266" r:id="rId6"/>
    <p:sldId id="268" r:id="rId7"/>
    <p:sldId id="297" r:id="rId8"/>
    <p:sldId id="259" r:id="rId9"/>
    <p:sldId id="280" r:id="rId10"/>
    <p:sldId id="298" r:id="rId11"/>
    <p:sldId id="271" r:id="rId12"/>
    <p:sldId id="260" r:id="rId13"/>
    <p:sldId id="299" r:id="rId14"/>
    <p:sldId id="265" r:id="rId15"/>
    <p:sldId id="275" r:id="rId16"/>
    <p:sldId id="276" r:id="rId17"/>
    <p:sldId id="277" r:id="rId18"/>
    <p:sldId id="278" r:id="rId19"/>
    <p:sldId id="279" r:id="rId20"/>
    <p:sldId id="288" r:id="rId21"/>
    <p:sldId id="300" r:id="rId22"/>
    <p:sldId id="286" r:id="rId23"/>
    <p:sldId id="301" r:id="rId24"/>
    <p:sldId id="281" r:id="rId25"/>
    <p:sldId id="282" r:id="rId26"/>
    <p:sldId id="283" r:id="rId27"/>
    <p:sldId id="284" r:id="rId28"/>
    <p:sldId id="285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孟宪森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29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是什么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特性和组件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为什么使用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Docker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的应用场景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的局限性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的使用示例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良好的版本控制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随时便捷地发布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重建整个开发环境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一次构建，随处运行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为什么选择</a:t>
            </a:r>
            <a:r>
              <a:rPr kumimoji="1" lang="en-US" altLang="zh-CN" dirty="0" err="1" smtClean="0"/>
              <a:t>Docker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75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开发者可以使用任何工具、任何语言、构建任何应用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一次构建，到处运行，开发环境与测试环境和生产环境保持完全一致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开发人员可以直接交付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给部署和运维人员，无需写繁琐的部署文档（主要是告诉部署和运维人员其所需的依赖和环境变量等）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快速构建和部署高质量的应用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给开发者带来的好处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92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是什么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特性和组件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为什么使用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Docker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的应用场景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的局限性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的使用示例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自动打包和部署应用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生产环境升级回滚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用户和应用隔离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提高开发效率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自动化测试和持续集成</a:t>
            </a:r>
            <a:endParaRPr kumimoji="1" lang="en-US" altLang="zh-CN" dirty="0" smtClean="0"/>
          </a:p>
          <a:p>
            <a:r>
              <a:rPr kumimoji="1" lang="zh-CN" altLang="en-US" dirty="0" smtClean="0"/>
              <a:t>部署可伸缩的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应用、数据库、后端服务等</a:t>
            </a:r>
            <a:endParaRPr kumimoji="1" lang="en-US" altLang="zh-CN" dirty="0" smtClean="0"/>
          </a:p>
          <a:p>
            <a:r>
              <a:rPr kumimoji="1" lang="zh-CN" altLang="en-US" dirty="0"/>
              <a:t>构建</a:t>
            </a:r>
            <a:r>
              <a:rPr kumimoji="1" lang="en-US" altLang="zh-CN" dirty="0"/>
              <a:t>PAAS</a:t>
            </a:r>
            <a:r>
              <a:rPr kumimoji="1" lang="zh-CN" altLang="en-US" dirty="0" smtClean="0"/>
              <a:t>平台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的应用场景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47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传统的打包问题：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耗时耗力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依赖关系容易漏掉（已经在基础环境中安装了某个依赖，最后写</a:t>
            </a:r>
            <a:r>
              <a:rPr kumimoji="1" lang="en-US" altLang="zh-CN" dirty="0" smtClean="0"/>
              <a:t>spec</a:t>
            </a:r>
            <a:r>
              <a:rPr kumimoji="1" lang="zh-CN" altLang="en-US" dirty="0" smtClean="0"/>
              <a:t>文件时忘记）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打包：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干净的打包环境很容易准备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如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hub</a:t>
            </a:r>
            <a:r>
              <a:rPr kumimoji="1" lang="zh-CN" altLang="en-US" dirty="0" smtClean="0"/>
              <a:t>上官方提供的</a:t>
            </a:r>
            <a:r>
              <a:rPr kumimoji="1" lang="en-US" altLang="zh-CN" dirty="0" smtClean="0"/>
              <a:t>Ubuntu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Centos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能起到文档固化的作用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应用打包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91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一台服务器部署多个应用或者一个应用的多个版本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容易产生端口冲突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文件路径冲突，如多个版本指向同一个配置文件但是要求每个版本要求的配置不同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部署：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与宿主机进行端口映射，解决端口冲突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多应用或多版本互相隔离，有单独的文件系统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多版本混合部署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48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传统升级回滚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升级</a:t>
            </a:r>
            <a:r>
              <a:rPr kumimoji="1" lang="zh-CN" altLang="zh-CN" dirty="0"/>
              <a:t>：</a:t>
            </a:r>
            <a:r>
              <a:rPr kumimoji="1" lang="zh-CN" altLang="en-US" dirty="0" smtClean="0"/>
              <a:t>升级依赖包，升级依赖本身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回滚：回滚应用本身，回滚相关依赖项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升级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升级：停用就版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容器，启用新的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容器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回滚：停用新的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容器，启用旧的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容器</a:t>
            </a:r>
            <a:endParaRPr kumimoji="1" lang="en-US" altLang="zh-CN" dirty="0" smtClean="0"/>
          </a:p>
          <a:p>
            <a:endParaRPr kumimoji="1"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升级回滚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73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Vm</a:t>
            </a:r>
            <a:r>
              <a:rPr kumimoji="1" lang="zh-CN" altLang="en-US" dirty="0" smtClean="0"/>
              <a:t>隔离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隔离彻底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资源消耗较多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隔离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iptable</a:t>
            </a:r>
            <a:r>
              <a:rPr kumimoji="1" lang="zh-CN" altLang="en-US" dirty="0" smtClean="0"/>
              <a:t>进行网络隔离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selinux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apparmor</a:t>
            </a:r>
            <a:r>
              <a:rPr kumimoji="1" lang="zh-CN" altLang="en-US" dirty="0" smtClean="0"/>
              <a:t>限制资源的访问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</a:t>
            </a:r>
            <a:r>
              <a:rPr kumimoji="1" lang="en-US" altLang="zh-CN" dirty="0" err="1" smtClean="0"/>
              <a:t>sysfs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procfs</a:t>
            </a:r>
            <a:r>
              <a:rPr kumimoji="1" lang="zh-CN" altLang="en-US" dirty="0" smtClean="0"/>
              <a:t>等目录采用只读挂在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grsec</a:t>
            </a:r>
            <a:r>
              <a:rPr kumimoji="1" lang="zh-CN" altLang="en-US" dirty="0" smtClean="0"/>
              <a:t>加固系统内核（限制非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用户权限，限制密码策略，限制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远程登录等）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cgroup</a:t>
            </a:r>
            <a:r>
              <a:rPr kumimoji="1" lang="zh-CN" altLang="en-US" dirty="0" smtClean="0"/>
              <a:t>对内存、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、磁盘读写等进行配额控制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tc</a:t>
            </a:r>
            <a:r>
              <a:rPr kumimoji="1" lang="zh-CN" altLang="en-US" dirty="0" smtClean="0"/>
              <a:t>对带宽控制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多租户隔离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73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传统方式：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分配虚拟机或者物理机搭建开发环境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测试和部署时需要重新部署环境，配置或者基础环境差异可能会引起应用异常，导致</a:t>
            </a:r>
            <a:r>
              <a:rPr kumimoji="1" lang="en-US" altLang="zh-CN" dirty="0" smtClean="0"/>
              <a:t>developer say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在我这里没问题</a:t>
            </a:r>
            <a:r>
              <a:rPr kumimoji="1" lang="en-US" altLang="zh-CN" dirty="0" smtClean="0"/>
              <a:t>”</a:t>
            </a:r>
          </a:p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zh-CN" altLang="en-US" dirty="0" smtClean="0"/>
              <a:t>开发环境、测试环境和部署环境使用同一个</a:t>
            </a:r>
            <a:r>
              <a:rPr kumimoji="1" lang="en-US" altLang="zh-CN" dirty="0" smtClean="0"/>
              <a:t>image</a:t>
            </a:r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开发效率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1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是什么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特性和组件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为什么使用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的应用场景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的局限性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的使用示例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51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BAE(</a:t>
            </a:r>
            <a:r>
              <a:rPr kumimoji="1" lang="en-US" altLang="zh-CN" dirty="0" err="1" smtClean="0"/>
              <a:t>Baidu</a:t>
            </a:r>
            <a:r>
              <a:rPr kumimoji="1" lang="en-US" altLang="zh-CN" dirty="0" smtClean="0"/>
              <a:t> App Engine)</a:t>
            </a:r>
            <a:r>
              <a:rPr kumimoji="1" lang="zh-CN" altLang="en-US" dirty="0" smtClean="0"/>
              <a:t>百度云平台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Kubernets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Google</a:t>
            </a:r>
            <a:r>
              <a:rPr kumimoji="1" lang="en-US" altLang="en-US" dirty="0" err="1" smtClean="0"/>
              <a:t>推出的开源的微型Paas平台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搭建Paas平台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05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是什么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特性和组件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为什么使用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的应用场景</a:t>
            </a:r>
            <a:endParaRPr kumimoji="1" lang="en-US" altLang="zh-CN" dirty="0" smtClean="0"/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Docker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的局限性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的使用示例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只支持</a:t>
            </a:r>
            <a:r>
              <a:rPr kumimoji="1" lang="en-US" altLang="zh-CN" dirty="0" smtClean="0"/>
              <a:t>Unix/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容器技术的资源管理和运维没有统一的标准和成熟的解决方案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的局限性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94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是什么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特性和组件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为什么使用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的应用场景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的局限性</a:t>
            </a:r>
            <a:endParaRPr kumimoji="1" lang="en-US" altLang="zh-CN" dirty="0" smtClean="0"/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Docker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的使用示例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只支持linux内核64bit系统</a:t>
            </a:r>
          </a:p>
          <a:p>
            <a:r>
              <a:rPr kumimoji="1" lang="en-US" altLang="zh-CN" dirty="0" err="1" smtClean="0"/>
              <a:t>MacOs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Windows</a:t>
            </a:r>
          </a:p>
          <a:p>
            <a:pPr lvl="1"/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Boot2Docker</a:t>
            </a:r>
            <a:r>
              <a:rPr kumimoji="1" lang="zh-CN" altLang="en-US" dirty="0" smtClean="0"/>
              <a:t>（模拟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内核的虚拟机）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Boot2Docker</a:t>
            </a:r>
            <a:r>
              <a:rPr kumimoji="1" lang="zh-CN" altLang="en-US" dirty="0" smtClean="0"/>
              <a:t>中安装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系统中安装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Ubuntu</a:t>
            </a:r>
            <a:r>
              <a:rPr kumimoji="1" lang="zh-CN" altLang="en-US" dirty="0" smtClean="0"/>
              <a:t>中 </a:t>
            </a:r>
            <a:r>
              <a:rPr kumimoji="1" lang="en-US" altLang="zh-CN" dirty="0" smtClean="0"/>
              <a:t>apt-get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docker.io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RedHat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 yum install 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的安装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51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运行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run –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–t </a:t>
            </a:r>
            <a:r>
              <a:rPr kumimoji="1" lang="en-US" altLang="zh-CN" dirty="0" err="1" smtClean="0"/>
              <a:t>ubuntu</a:t>
            </a:r>
            <a:r>
              <a:rPr kumimoji="1" lang="en-US" altLang="zh-CN" dirty="0" smtClean="0"/>
              <a:t> /bin/bash</a:t>
            </a:r>
          </a:p>
          <a:p>
            <a:r>
              <a:rPr kumimoji="1" lang="en-US" altLang="en-US" dirty="0" smtClean="0"/>
              <a:t>守护式容器：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-d --name </a:t>
            </a:r>
            <a:r>
              <a:rPr lang="en-US" altLang="zh-CN" dirty="0" err="1"/>
              <a:t>while_docker</a:t>
            </a:r>
            <a:r>
              <a:rPr lang="en-US" altLang="zh-CN" dirty="0"/>
              <a:t> </a:t>
            </a:r>
            <a:r>
              <a:rPr lang="en-US" altLang="zh-CN" dirty="0" err="1"/>
              <a:t>ubuntu</a:t>
            </a:r>
            <a:r>
              <a:rPr lang="en-US" altLang="zh-CN" dirty="0"/>
              <a:t> /bin/</a:t>
            </a:r>
            <a:r>
              <a:rPr lang="en-US" altLang="zh-CN" dirty="0" err="1"/>
              <a:t>sh</a:t>
            </a:r>
            <a:r>
              <a:rPr lang="en-US" altLang="zh-CN" dirty="0"/>
              <a:t> -c "while </a:t>
            </a:r>
            <a:r>
              <a:rPr lang="en-US" altLang="zh-CN" dirty="0" err="1"/>
              <a:t>true;do</a:t>
            </a:r>
            <a:r>
              <a:rPr lang="en-US" altLang="zh-CN" dirty="0"/>
              <a:t> echo hello world; sleep 1;</a:t>
            </a:r>
            <a:r>
              <a:rPr lang="en-US" altLang="zh-CN" dirty="0" smtClean="0"/>
              <a:t>done”</a:t>
            </a:r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 run -d -p 80 --name </a:t>
            </a:r>
            <a:r>
              <a:rPr lang="en-US" altLang="zh-CN" dirty="0" err="1"/>
              <a:t>static_web</a:t>
            </a:r>
            <a:r>
              <a:rPr lang="en-US" altLang="zh-CN" dirty="0"/>
              <a:t> </a:t>
            </a:r>
            <a:r>
              <a:rPr lang="en-US" altLang="zh-CN" dirty="0" err="1"/>
              <a:t>tjudream</a:t>
            </a:r>
            <a:r>
              <a:rPr lang="en-US" altLang="zh-CN" dirty="0"/>
              <a:t>/</a:t>
            </a:r>
            <a:r>
              <a:rPr lang="en-US" altLang="zh-CN" dirty="0" err="1"/>
              <a:t>static_web</a:t>
            </a: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r>
              <a:rPr lang="en-US" altLang="zh-CN" dirty="0"/>
              <a:t> -g "daemon off</a:t>
            </a:r>
            <a:r>
              <a:rPr lang="en-US" altLang="zh-CN" dirty="0" smtClean="0"/>
              <a:t>;”</a:t>
            </a:r>
          </a:p>
          <a:p>
            <a:r>
              <a:rPr kumimoji="1" lang="zh-CN" altLang="en-US" dirty="0" smtClean="0"/>
              <a:t>查看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镜像：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inspect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</a:t>
            </a:r>
            <a:r>
              <a:rPr kumimoji="1" lang="en-US" altLang="zh-CN" dirty="0" err="1" smtClean="0"/>
              <a:t>dockerid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执行命令：</a:t>
            </a:r>
            <a:r>
              <a:rPr kumimoji="1" lang="en-US" altLang="zh-CN" dirty="0" smtClean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 exec 0437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ef</a:t>
            </a:r>
            <a:endParaRPr lang="en-US" altLang="zh-CN" dirty="0" smtClean="0"/>
          </a:p>
          <a:p>
            <a:r>
              <a:rPr kumimoji="1" lang="zh-CN" altLang="en-US" dirty="0" smtClean="0"/>
              <a:t>进入运行中的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中查看信息：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 exec -t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dockerid</a:t>
            </a:r>
            <a:r>
              <a:rPr lang="en-US" altLang="zh-CN" dirty="0" smtClean="0"/>
              <a:t> </a:t>
            </a:r>
            <a:r>
              <a:rPr lang="en-US" altLang="zh-CN" dirty="0"/>
              <a:t>/bin/</a:t>
            </a:r>
            <a:r>
              <a:rPr lang="en-US" altLang="zh-CN" dirty="0" smtClean="0"/>
              <a:t>bash</a:t>
            </a:r>
          </a:p>
          <a:p>
            <a:r>
              <a:rPr kumimoji="1" lang="zh-CN" altLang="en-US" dirty="0" smtClean="0"/>
              <a:t>查看日志：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logs –</a:t>
            </a:r>
            <a:r>
              <a:rPr kumimoji="1" lang="en-US" altLang="zh-CN" dirty="0" err="1" smtClean="0"/>
              <a:t>ft</a:t>
            </a:r>
            <a:r>
              <a:rPr kumimoji="1" lang="en-US" altLang="zh-CN" dirty="0" smtClean="0"/>
              <a:t> $</a:t>
            </a:r>
            <a:r>
              <a:rPr kumimoji="1" lang="en-US" altLang="zh-CN" dirty="0" err="1" smtClean="0"/>
              <a:t>dockerid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</a:t>
            </a:r>
            <a:r>
              <a:rPr kumimoji="1" lang="en-US" altLang="zh-CN" dirty="0" err="1" smtClean="0"/>
              <a:t>Docker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17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查看镜像：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images</a:t>
            </a:r>
          </a:p>
          <a:p>
            <a:r>
              <a:rPr kumimoji="1" lang="zh-CN" altLang="en-US" dirty="0" smtClean="0"/>
              <a:t>拉取镜像：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ubuntu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查找镜像：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puppet</a:t>
            </a:r>
          </a:p>
          <a:p>
            <a:r>
              <a:rPr kumimoji="1" lang="zh-CN" altLang="en-US" dirty="0" smtClean="0"/>
              <a:t>新建镜像：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新建</a:t>
            </a:r>
            <a:r>
              <a:rPr kumimoji="1" lang="en-US" altLang="zh-CN" dirty="0" err="1" smtClean="0"/>
              <a:t>Dockerfile</a:t>
            </a:r>
            <a:endParaRPr kumimoji="1" lang="en-US" altLang="zh-CN" dirty="0"/>
          </a:p>
          <a:p>
            <a:pPr lvl="1"/>
            <a:r>
              <a:rPr lang="zh-CN" altLang="en-US" dirty="0" smtClean="0"/>
              <a:t>构建镜像：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build -t "</a:t>
            </a:r>
            <a:r>
              <a:rPr lang="en-US" altLang="zh-CN" dirty="0" err="1"/>
              <a:t>tjudream</a:t>
            </a:r>
            <a:r>
              <a:rPr lang="en-US" altLang="zh-CN" dirty="0"/>
              <a:t>/</a:t>
            </a:r>
            <a:r>
              <a:rPr lang="en-US" altLang="zh-CN" dirty="0" err="1"/>
              <a:t>webapp</a:t>
            </a:r>
            <a:r>
              <a:rPr lang="en-US" altLang="zh-CN" dirty="0"/>
              <a:t>" </a:t>
            </a:r>
            <a:r>
              <a:rPr lang="en-US" altLang="zh-CN" dirty="0" smtClean="0"/>
              <a:t>.</a:t>
            </a:r>
          </a:p>
          <a:p>
            <a:pPr lvl="1"/>
            <a:r>
              <a:rPr kumimoji="1" lang="zh-CN" altLang="en-US" dirty="0" smtClean="0"/>
              <a:t>查看构建镜像的历史信息：</a:t>
            </a:r>
            <a:r>
              <a:rPr lang="en-US" altLang="zh-CN" dirty="0" err="1"/>
              <a:t>docker</a:t>
            </a:r>
            <a:r>
              <a:rPr lang="en-US" altLang="zh-CN" dirty="0"/>
              <a:t> history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dockerid</a:t>
            </a:r>
            <a:endParaRPr kumimoji="1" lang="en-US" altLang="zh-CN" dirty="0" smtClean="0"/>
          </a:p>
          <a:p>
            <a:r>
              <a:rPr kumimoji="1" lang="zh-CN" altLang="en-US" dirty="0" smtClean="0"/>
              <a:t>推送镜像到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Hub</a:t>
            </a:r>
            <a:r>
              <a:rPr kumimoji="1" lang="zh-CN" altLang="en-US" dirty="0" smtClean="0"/>
              <a:t>： 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tjudream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webapp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镜像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13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ocker</a:t>
            </a:r>
            <a:r>
              <a:rPr kumimoji="1" lang="en-US" altLang="zh-CN" dirty="0" smtClean="0"/>
              <a:t> run –d –p 8080:80 --name website –v $PWD/website:/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/www/html/website </a:t>
            </a:r>
            <a:r>
              <a:rPr kumimoji="1" lang="en-US" altLang="zh-CN" dirty="0" err="1" smtClean="0"/>
              <a:t>tjudream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nginx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nginx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挂在文件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0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ocker</a:t>
            </a:r>
            <a:r>
              <a:rPr kumimoji="1" lang="en-US" altLang="zh-CN" dirty="0" smtClean="0"/>
              <a:t> run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d --name 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tjudream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ocker</a:t>
            </a:r>
            <a:r>
              <a:rPr kumimoji="1" lang="en-US" altLang="zh-CN" dirty="0" smtClean="0"/>
              <a:t> run -p 4567 --name </a:t>
            </a:r>
            <a:r>
              <a:rPr kumimoji="1" lang="en-US" altLang="zh-CN" dirty="0" err="1" smtClean="0"/>
              <a:t>webapp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--link </a:t>
            </a:r>
            <a:r>
              <a:rPr kumimoji="1" lang="en-US" altLang="zh-CN" dirty="0" err="1" smtClean="0"/>
              <a:t>redis:db</a:t>
            </a:r>
            <a:r>
              <a:rPr kumimoji="1" lang="en-US" altLang="zh-CN" dirty="0" smtClean="0"/>
              <a:t> -t -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-v $PWD/</a:t>
            </a:r>
            <a:r>
              <a:rPr kumimoji="1" lang="en-US" altLang="zh-CN" dirty="0" err="1" smtClean="0"/>
              <a:t>webapp</a:t>
            </a:r>
            <a:r>
              <a:rPr kumimoji="1" lang="en-US" altLang="zh-CN" dirty="0" smtClean="0"/>
              <a:t>:/opt/</a:t>
            </a:r>
            <a:r>
              <a:rPr kumimoji="1" lang="en-US" altLang="zh-CN" dirty="0" err="1" smtClean="0"/>
              <a:t>webapp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tjudream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sinatra</a:t>
            </a:r>
            <a:r>
              <a:rPr kumimoji="1" lang="en-US" altLang="zh-CN" dirty="0" smtClean="0"/>
              <a:t> /bin/bash</a:t>
            </a:r>
          </a:p>
          <a:p>
            <a:r>
              <a:rPr kumimoji="1" lang="en-US" altLang="zh-CN" dirty="0" smtClean="0"/>
              <a:t>l</a:t>
            </a:r>
            <a:r>
              <a:rPr kumimoji="1" lang="en-US" altLang="zh-CN" dirty="0" smtClean="0"/>
              <a:t>ink</a:t>
            </a:r>
            <a:r>
              <a:rPr kumimoji="1" lang="zh-CN" altLang="en-US" dirty="0" smtClean="0"/>
              <a:t>标志创建了两个容器的父子连接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新建的容器连接到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容器，并已</a:t>
            </a:r>
            <a:r>
              <a:rPr kumimoji="1" lang="en-US" altLang="zh-CN" dirty="0" err="1" smtClean="0"/>
              <a:t>db</a:t>
            </a:r>
            <a:r>
              <a:rPr kumimoji="1" lang="zh-CN" altLang="en-US" dirty="0" smtClean="0"/>
              <a:t>作为别名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连接的好处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安全，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不需要对主机开房端口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父容器可以直接访问任意子容器的公开端口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容器互联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73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</a:t>
            </a:r>
            <a:r>
              <a:rPr kumimoji="1" lang="en-US" altLang="en-US" dirty="0" smtClean="0"/>
              <a:t>you &amp; </a:t>
            </a:r>
            <a:r>
              <a:rPr kumimoji="1" lang="en-US" altLang="zh-CN" dirty="0" smtClean="0"/>
              <a:t>Any Questions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62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Docker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是什么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特性和组件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为什么使用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的应用场景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的局限性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的使用示例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容器：轻量级的虚拟化实现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官网定义：一个能够让开发者和系统管理员快速、轻松的实现分布式应用的构建、部署和运行的</a:t>
            </a:r>
            <a:r>
              <a:rPr kumimoji="1" lang="zh-CN" altLang="en-US" dirty="0" smtClean="0"/>
              <a:t>开</a:t>
            </a:r>
            <a:r>
              <a:rPr kumimoji="1" lang="zh-CN" altLang="en-US" dirty="0"/>
              <a:t>放平台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Docker是什么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15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与传统虚拟化的区别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75" y="2224616"/>
            <a:ext cx="3035300" cy="328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368" y="3015389"/>
            <a:ext cx="3022600" cy="264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46069" y="5656989"/>
            <a:ext cx="299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tx2"/>
                </a:solidFill>
              </a:rPr>
              <a:t>更加轻量级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1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集装箱用来装载货物和运输货物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用来装载软件和运输软件，就像是软件的集装箱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哲学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集装箱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32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是什么</a:t>
            </a:r>
            <a:endParaRPr kumimoji="1" lang="en-US" altLang="zh-CN" dirty="0" smtClean="0"/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Docker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特性和组件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为什么使用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的应用场景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的局限性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的使用示例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极快和优良的隔离框架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低</a:t>
            </a:r>
            <a:r>
              <a:rPr kumimoji="1" lang="en-US" altLang="zh-CN" dirty="0" smtClean="0"/>
              <a:t>CPU/</a:t>
            </a:r>
            <a:r>
              <a:rPr kumimoji="1" lang="zh-CN" altLang="en-US" dirty="0" smtClean="0"/>
              <a:t>内存开销</a:t>
            </a:r>
            <a:endParaRPr kumimoji="1" lang="en-US" altLang="zh-CN" dirty="0" smtClean="0"/>
          </a:p>
          <a:p>
            <a:r>
              <a:rPr kumimoji="1" lang="zh-CN" altLang="en-US" dirty="0" smtClean="0"/>
              <a:t>快速启动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关闭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跨云计算架构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的组件与元素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的特性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62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组件：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Client</a:t>
            </a:r>
            <a:r>
              <a:rPr kumimoji="1" lang="zh-CN" altLang="en-US" dirty="0" smtClean="0"/>
              <a:t>命令行工具，支持用户与</a:t>
            </a:r>
            <a:r>
              <a:rPr kumimoji="1" lang="en-US" altLang="zh-CN" dirty="0" err="1" smtClean="0"/>
              <a:t>DockerDaemon</a:t>
            </a:r>
            <a:r>
              <a:rPr kumimoji="1" lang="zh-CN" altLang="en-US" dirty="0" smtClean="0"/>
              <a:t>之间通信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Daemon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服务的守护进程，处理服务请求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Hub</a:t>
            </a:r>
            <a:r>
              <a:rPr kumimoji="1" lang="zh-CN" altLang="en-US" dirty="0" smtClean="0"/>
              <a:t> 是中央仓库，支持拥有公有与私有访问权限的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容器镜像的备份</a:t>
            </a:r>
            <a:endParaRPr kumimoji="1" lang="en-US" altLang="zh-CN" dirty="0" smtClean="0"/>
          </a:p>
          <a:p>
            <a:r>
              <a:rPr kumimoji="1" lang="zh-CN" altLang="en-US" dirty="0" smtClean="0"/>
              <a:t>元素：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Containers</a:t>
            </a:r>
            <a:r>
              <a:rPr kumimoji="1" lang="zh-CN" altLang="en-US" dirty="0" smtClean="0"/>
              <a:t>负责应用程序的运行，包括</a:t>
            </a:r>
            <a:r>
              <a:rPr kumimoji="1" lang="en-US" altLang="zh-CN" dirty="0" err="1" smtClean="0"/>
              <a:t>os</a:t>
            </a:r>
            <a:r>
              <a:rPr kumimoji="1" lang="zh-CN" altLang="en-US" dirty="0" smtClean="0"/>
              <a:t>、用户文件以及元数据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  <a:r>
              <a:rPr kumimoji="1" lang="zh-CN" altLang="en-US" dirty="0" smtClean="0"/>
              <a:t> 是一个只读模板，用来运行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容器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是文件指令集，用来说明如何自动创建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镜像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</a:t>
            </a:r>
            <a:r>
              <a:rPr kumimoji="1" lang="zh-CN" altLang="en-US" dirty="0"/>
              <a:t>的组件与元素</a:t>
            </a:r>
          </a:p>
        </p:txBody>
      </p:sp>
    </p:spTree>
    <p:extLst>
      <p:ext uri="{BB962C8B-B14F-4D97-AF65-F5344CB8AC3E}">
        <p14:creationId xmlns:p14="http://schemas.microsoft.com/office/powerpoint/2010/main" val="367695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4731</TotalTime>
  <Words>896</Words>
  <Application>Microsoft Macintosh PowerPoint</Application>
  <PresentationFormat>全屏显示(4:3)</PresentationFormat>
  <Paragraphs>173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波形</vt:lpstr>
      <vt:lpstr>Docker简介</vt:lpstr>
      <vt:lpstr>目录</vt:lpstr>
      <vt:lpstr>目录</vt:lpstr>
      <vt:lpstr>Docker是什么</vt:lpstr>
      <vt:lpstr>Docker与传统虚拟化的区别</vt:lpstr>
      <vt:lpstr>Docker哲学——集装箱</vt:lpstr>
      <vt:lpstr>目录</vt:lpstr>
      <vt:lpstr>Docker的特性</vt:lpstr>
      <vt:lpstr>Docker的组件与元素</vt:lpstr>
      <vt:lpstr>目录</vt:lpstr>
      <vt:lpstr>为什么选择Docker</vt:lpstr>
      <vt:lpstr>Docker给开发者带来的好处</vt:lpstr>
      <vt:lpstr>目录</vt:lpstr>
      <vt:lpstr>Docker的应用场景</vt:lpstr>
      <vt:lpstr>应用打包</vt:lpstr>
      <vt:lpstr>多版本混合部署</vt:lpstr>
      <vt:lpstr>升级回滚</vt:lpstr>
      <vt:lpstr>多租户隔离</vt:lpstr>
      <vt:lpstr>开发效率</vt:lpstr>
      <vt:lpstr>搭建Paas平台</vt:lpstr>
      <vt:lpstr>目录</vt:lpstr>
      <vt:lpstr>Docker的局限性</vt:lpstr>
      <vt:lpstr>目录</vt:lpstr>
      <vt:lpstr>Docker的安装</vt:lpstr>
      <vt:lpstr>运行Docker</vt:lpstr>
      <vt:lpstr>Docker 镜像</vt:lpstr>
      <vt:lpstr>Docker挂在文件</vt:lpstr>
      <vt:lpstr>容器互联</vt:lpstr>
      <vt:lpstr>Thank you &amp; Any Questions？</vt:lpstr>
    </vt:vector>
  </TitlesOfParts>
  <Company>lanxun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宪森 孟</dc:creator>
  <cp:lastModifiedBy>宪森 孟</cp:lastModifiedBy>
  <cp:revision>143</cp:revision>
  <dcterms:created xsi:type="dcterms:W3CDTF">2015-03-13T01:30:08Z</dcterms:created>
  <dcterms:modified xsi:type="dcterms:W3CDTF">2015-03-16T08:21:56Z</dcterms:modified>
</cp:coreProperties>
</file>