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214F-5D43-4F1A-978D-0F5E6C2659C8}" type="datetimeFigureOut">
              <a:rPr lang="zh-CN" altLang="en-US" smtClean="0"/>
              <a:t>2014/6/19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C3E7-F622-41E8-8608-2B5ACF66ABD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228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214F-5D43-4F1A-978D-0F5E6C2659C8}" type="datetimeFigureOut">
              <a:rPr lang="zh-CN" altLang="en-US" smtClean="0"/>
              <a:t>2014/6/19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C3E7-F622-41E8-8608-2B5ACF66A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978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214F-5D43-4F1A-978D-0F5E6C2659C8}" type="datetimeFigureOut">
              <a:rPr lang="zh-CN" altLang="en-US" smtClean="0"/>
              <a:t>2014/6/19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C3E7-F622-41E8-8608-2B5ACF66A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916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214F-5D43-4F1A-978D-0F5E6C2659C8}" type="datetimeFigureOut">
              <a:rPr lang="zh-CN" altLang="en-US" smtClean="0"/>
              <a:t>2014/6/19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C3E7-F622-41E8-8608-2B5ACF66A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11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214F-5D43-4F1A-978D-0F5E6C2659C8}" type="datetimeFigureOut">
              <a:rPr lang="zh-CN" altLang="en-US" smtClean="0"/>
              <a:t>2014/6/19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C3E7-F622-41E8-8608-2B5ACF66ABD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756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214F-5D43-4F1A-978D-0F5E6C2659C8}" type="datetimeFigureOut">
              <a:rPr lang="zh-CN" altLang="en-US" smtClean="0"/>
              <a:t>2014/6/19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C3E7-F622-41E8-8608-2B5ACF66A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483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214F-5D43-4F1A-978D-0F5E6C2659C8}" type="datetimeFigureOut">
              <a:rPr lang="zh-CN" altLang="en-US" smtClean="0"/>
              <a:t>2014/6/19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C3E7-F622-41E8-8608-2B5ACF66A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6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214F-5D43-4F1A-978D-0F5E6C2659C8}" type="datetimeFigureOut">
              <a:rPr lang="zh-CN" altLang="en-US" smtClean="0"/>
              <a:t>2014/6/19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C3E7-F622-41E8-8608-2B5ACF66A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020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214F-5D43-4F1A-978D-0F5E6C2659C8}" type="datetimeFigureOut">
              <a:rPr lang="zh-CN" altLang="en-US" smtClean="0"/>
              <a:t>2014/6/19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C3E7-F622-41E8-8608-2B5ACF66A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504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296214F-5D43-4F1A-978D-0F5E6C2659C8}" type="datetimeFigureOut">
              <a:rPr lang="zh-CN" altLang="en-US" smtClean="0"/>
              <a:t>2014/6/19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55C3E7-F622-41E8-8608-2B5ACF66A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086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214F-5D43-4F1A-978D-0F5E6C2659C8}" type="datetimeFigureOut">
              <a:rPr lang="zh-CN" altLang="en-US" smtClean="0"/>
              <a:t>2014/6/19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C3E7-F622-41E8-8608-2B5ACF66A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988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296214F-5D43-4F1A-978D-0F5E6C2659C8}" type="datetimeFigureOut">
              <a:rPr lang="zh-CN" altLang="en-US" smtClean="0"/>
              <a:t>2014/6/19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955C3E7-F622-41E8-8608-2B5ACF66ABD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38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google-gson/" TargetMode="External"/><Relationship Id="rId2" Type="http://schemas.openxmlformats.org/officeDocument/2006/relationships/hyperlink" Target="http://www.jsonschema2pojo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Web Service and SOA</a:t>
            </a:r>
            <a:br>
              <a:rPr lang="en-US" altLang="zh-CN" dirty="0" smtClean="0"/>
            </a:br>
            <a:r>
              <a:rPr lang="en-US" altLang="zh-CN" dirty="0" smtClean="0"/>
              <a:t>Final Presentation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Group </a:t>
            </a:r>
            <a:r>
              <a:rPr lang="en-US" altLang="zh-CN" i="1" dirty="0" err="1" smtClean="0"/>
              <a:t>potatoni</a:t>
            </a:r>
            <a:endParaRPr lang="en-US" altLang="zh-CN" i="1" dirty="0" smtClean="0"/>
          </a:p>
        </p:txBody>
      </p:sp>
    </p:spTree>
    <p:extLst>
      <p:ext uri="{BB962C8B-B14F-4D97-AF65-F5344CB8AC3E}">
        <p14:creationId xmlns:p14="http://schemas.microsoft.com/office/powerpoint/2010/main" val="350741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84512" y="2260259"/>
            <a:ext cx="10058400" cy="1450757"/>
          </a:xfrm>
        </p:spPr>
        <p:txBody>
          <a:bodyPr/>
          <a:lstStyle/>
          <a:p>
            <a:r>
              <a:rPr lang="en-US" altLang="zh-CN" dirty="0" smtClean="0"/>
              <a:t>Thank you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50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altLang="zh-CN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2800" dirty="0" smtClean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800" dirty="0" smtClean="0"/>
              <a:t>Architecture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800" dirty="0" smtClean="0"/>
              <a:t>Implementation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800" dirty="0" smtClean="0"/>
              <a:t>Demo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800" dirty="0" smtClean="0"/>
              <a:t>Q &amp; A</a:t>
            </a:r>
          </a:p>
          <a:p>
            <a:pPr marL="457200" indent="-457200">
              <a:buFont typeface="+mj-lt"/>
              <a:buAutoNum type="arabicPeriod"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0551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 Selling second-hand books by only ISBN</a:t>
            </a:r>
          </a:p>
          <a:p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 Searching and buying some books</a:t>
            </a:r>
          </a:p>
          <a:p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 Offline deal with E-mail contact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79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Architecture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1929" y="4154662"/>
            <a:ext cx="1733550" cy="6096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899327" y="5230744"/>
            <a:ext cx="4454306" cy="479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Database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899327" y="4220565"/>
            <a:ext cx="2981307" cy="479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Internal Services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034543" y="4220565"/>
            <a:ext cx="1319090" cy="479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E-mail System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9" idx="3"/>
          </p:cNvCxnSpPr>
          <p:nvPr/>
        </p:nvCxnSpPr>
        <p:spPr>
          <a:xfrm>
            <a:off x="2765479" y="4459462"/>
            <a:ext cx="10188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上下箭头 18"/>
          <p:cNvSpPr/>
          <p:nvPr/>
        </p:nvSpPr>
        <p:spPr>
          <a:xfrm>
            <a:off x="5269117" y="4751012"/>
            <a:ext cx="45719" cy="39620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899327" y="3210386"/>
            <a:ext cx="4454306" cy="479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Processors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899327" y="2197047"/>
            <a:ext cx="4454306" cy="479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iOS APP</a:t>
            </a:r>
            <a:endParaRPr lang="zh-CN" altLang="en-US" dirty="0"/>
          </a:p>
        </p:txBody>
      </p:sp>
      <p:sp>
        <p:nvSpPr>
          <p:cNvPr id="24" name="上下箭头 23"/>
          <p:cNvSpPr/>
          <p:nvPr/>
        </p:nvSpPr>
        <p:spPr>
          <a:xfrm>
            <a:off x="7623018" y="3757188"/>
            <a:ext cx="71070" cy="39747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7795035" y="3764205"/>
            <a:ext cx="685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JMS</a:t>
            </a:r>
            <a:endParaRPr lang="zh-CN" altLang="en-US" dirty="0"/>
          </a:p>
        </p:txBody>
      </p:sp>
      <p:sp>
        <p:nvSpPr>
          <p:cNvPr id="26" name="上下箭头 25"/>
          <p:cNvSpPr/>
          <p:nvPr/>
        </p:nvSpPr>
        <p:spPr>
          <a:xfrm>
            <a:off x="5243766" y="3764205"/>
            <a:ext cx="71070" cy="39747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上下箭头 27"/>
          <p:cNvSpPr/>
          <p:nvPr/>
        </p:nvSpPr>
        <p:spPr>
          <a:xfrm>
            <a:off x="6088230" y="2738927"/>
            <a:ext cx="71070" cy="39747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8798459" y="2197047"/>
            <a:ext cx="209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Application Layer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8798459" y="3294257"/>
            <a:ext cx="209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Processor Layer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8798459" y="4265065"/>
            <a:ext cx="209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Service Layer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8798459" y="5230744"/>
            <a:ext cx="209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Persistence Layer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402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983" y="1846263"/>
            <a:ext cx="6436360" cy="4022725"/>
          </a:xfrm>
        </p:spPr>
      </p:pic>
    </p:spTree>
    <p:extLst>
      <p:ext uri="{BB962C8B-B14F-4D97-AF65-F5344CB8AC3E}">
        <p14:creationId xmlns:p14="http://schemas.microsoft.com/office/powerpoint/2010/main" val="332433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983" y="1846263"/>
            <a:ext cx="6436360" cy="4022725"/>
          </a:xfrm>
        </p:spPr>
      </p:pic>
    </p:spTree>
    <p:extLst>
      <p:ext uri="{BB962C8B-B14F-4D97-AF65-F5344CB8AC3E}">
        <p14:creationId xmlns:p14="http://schemas.microsoft.com/office/powerpoint/2010/main" val="416447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Tools recommendation</a:t>
            </a:r>
          </a:p>
          <a:p>
            <a:pPr lvl="1"/>
            <a:r>
              <a:rPr lang="en-US" altLang="zh-CN" dirty="0">
                <a:hlinkClick r:id="rId2"/>
              </a:rPr>
              <a:t>http://www.jsonschema2pojo.org/</a:t>
            </a:r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https://code.google.com/p/google-gson/</a:t>
            </a:r>
            <a:endParaRPr lang="en-US" altLang="zh-CN" dirty="0"/>
          </a:p>
          <a:p>
            <a:pPr lvl="1"/>
            <a:r>
              <a:rPr lang="en-US" altLang="zh-CN" dirty="0" smtClean="0"/>
              <a:t>JAXB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57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097280" y="2933321"/>
            <a:ext cx="32031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iOS APP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56854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97280" y="2933321"/>
            <a:ext cx="32031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Q &amp; A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92743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66</TotalTime>
  <Words>76</Words>
  <Application>Microsoft Office PowerPoint</Application>
  <PresentationFormat>宽屏</PresentationFormat>
  <Paragraphs>44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Calibri</vt:lpstr>
      <vt:lpstr>Calibri Light</vt:lpstr>
      <vt:lpstr>Wingdings</vt:lpstr>
      <vt:lpstr>回顾</vt:lpstr>
      <vt:lpstr>Web Service and SOA Final Presentation</vt:lpstr>
      <vt:lpstr>Agenda</vt:lpstr>
      <vt:lpstr>Introduction</vt:lpstr>
      <vt:lpstr>Architecture</vt:lpstr>
      <vt:lpstr>Implementation</vt:lpstr>
      <vt:lpstr>Implementation</vt:lpstr>
      <vt:lpstr>Implementation</vt:lpstr>
      <vt:lpstr>Demo</vt:lpstr>
      <vt:lpstr>Summary</vt:lpstr>
      <vt:lpstr>Thank you！</vt:lpstr>
    </vt:vector>
  </TitlesOfParts>
  <Company>TJU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 and SOA</dc:title>
  <dc:creator>林凡</dc:creator>
  <cp:lastModifiedBy>林凡</cp:lastModifiedBy>
  <cp:revision>110</cp:revision>
  <dcterms:created xsi:type="dcterms:W3CDTF">2014-06-19T05:14:23Z</dcterms:created>
  <dcterms:modified xsi:type="dcterms:W3CDTF">2014-06-19T06:21:19Z</dcterms:modified>
</cp:coreProperties>
</file>