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56" r:id="rId2"/>
  </p:sldMasterIdLst>
  <p:sldIdLst>
    <p:sldId id="256" r:id="rId3"/>
    <p:sldId id="259" r:id="rId4"/>
    <p:sldId id="257" r:id="rId5"/>
    <p:sldId id="260" r:id="rId6"/>
    <p:sldId id="25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11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4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09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87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00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7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1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1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5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28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4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5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solidFill>
                  <a:srgbClr val="00B0F0"/>
                </a:solidFill>
                <a:latin typeface="方正粗活意简体" pitchFamily="65" charset="-122"/>
                <a:ea typeface="方正粗活意简体" pitchFamily="65" charset="-122"/>
              </a:rPr>
              <a:t>浦尔</a:t>
            </a:r>
            <a:r>
              <a:rPr lang="zh-CN" altLang="en-US" sz="5400" dirty="0">
                <a:solidFill>
                  <a:srgbClr val="00B0F0"/>
                </a:solidFill>
                <a:latin typeface="方正粗活意简体" pitchFamily="65" charset="-122"/>
                <a:ea typeface="方正粗活意简体" pitchFamily="65" charset="-122"/>
              </a:rPr>
              <a:t>科</a:t>
            </a:r>
            <a:r>
              <a:rPr lang="zh-CN" altLang="en-US" sz="5400" dirty="0" smtClean="0">
                <a:solidFill>
                  <a:srgbClr val="00B0F0"/>
                </a:solidFill>
                <a:latin typeface="方正粗活意简体" pitchFamily="65" charset="-122"/>
                <a:ea typeface="方正粗活意简体" pitchFamily="65" charset="-122"/>
              </a:rPr>
              <a:t>技   少儿编程</a:t>
            </a:r>
            <a:endParaRPr lang="en-US" sz="5400" dirty="0">
              <a:solidFill>
                <a:srgbClr val="00B0F0"/>
              </a:solidFill>
              <a:latin typeface="方正粗活意简体" pitchFamily="65" charset="-122"/>
              <a:ea typeface="方正粗活意简体" pitchFamily="65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6400800" cy="4038600"/>
          </a:xfrm>
        </p:spPr>
        <p:txBody>
          <a:bodyPr>
            <a:normAutofit/>
          </a:bodyPr>
          <a:lstStyle/>
          <a:p>
            <a:r>
              <a:rPr lang="en-US" sz="3600" i="0" dirty="0" smtClean="0"/>
              <a:t>SCRATCH    </a:t>
            </a:r>
            <a:r>
              <a:rPr lang="zh-CN" altLang="en-US" sz="3600" i="0" dirty="0" smtClean="0"/>
              <a:t>公开课</a:t>
            </a:r>
            <a:endParaRPr lang="en-US" altLang="zh-CN" sz="3600" i="0" dirty="0" smtClean="0"/>
          </a:p>
          <a:p>
            <a:endParaRPr lang="en-US" sz="3600" i="0" dirty="0" smtClean="0"/>
          </a:p>
          <a:p>
            <a:endParaRPr lang="en-US" sz="3600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810000"/>
            <a:ext cx="2705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为</a:t>
            </a:r>
            <a:r>
              <a:rPr lang="zh-CN" altLang="en-US" dirty="0">
                <a:latin typeface="方正粗活意简体" pitchFamily="65" charset="-122"/>
                <a:ea typeface="方正粗活意简体" pitchFamily="65" charset="-122"/>
              </a:rPr>
              <a:t>什</a:t>
            </a: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么要</a:t>
            </a:r>
            <a:r>
              <a:rPr lang="zh-CN" altLang="en-US" dirty="0">
                <a:latin typeface="方正粗活意简体" pitchFamily="65" charset="-122"/>
                <a:ea typeface="方正粗活意简体" pitchFamily="65" charset="-122"/>
              </a:rPr>
              <a:t>学</a:t>
            </a: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习</a:t>
            </a:r>
            <a:r>
              <a:rPr lang="zh-CN" altLang="en-US" dirty="0">
                <a:latin typeface="方正粗活意简体" pitchFamily="65" charset="-122"/>
                <a:ea typeface="方正粗活意简体" pitchFamily="65" charset="-122"/>
              </a:rPr>
              <a:t>编</a:t>
            </a: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程</a:t>
            </a:r>
            <a:endParaRPr lang="en-US" altLang="zh-CN" dirty="0" smtClean="0">
              <a:latin typeface="方正粗活意简体" pitchFamily="65" charset="-122"/>
              <a:ea typeface="方正粗活意简体" pitchFamily="65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青少年</a:t>
            </a:r>
            <a:r>
              <a:rPr lang="zh-CN" altLang="en-US" dirty="0">
                <a:latin typeface="方正粗活意简体" pitchFamily="65" charset="-122"/>
                <a:ea typeface="方正粗活意简体" pitchFamily="65" charset="-122"/>
              </a:rPr>
              <a:t>如</a:t>
            </a: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何</a:t>
            </a:r>
            <a:r>
              <a:rPr lang="zh-CN" altLang="en-US" dirty="0">
                <a:latin typeface="方正粗活意简体" pitchFamily="65" charset="-122"/>
                <a:ea typeface="方正粗活意简体" pitchFamily="65" charset="-122"/>
              </a:rPr>
              <a:t>学</a:t>
            </a: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习</a:t>
            </a:r>
            <a:r>
              <a:rPr lang="zh-CN" altLang="en-US" dirty="0">
                <a:latin typeface="方正粗活意简体" pitchFamily="65" charset="-122"/>
                <a:ea typeface="方正粗活意简体" pitchFamily="65" charset="-122"/>
              </a:rPr>
              <a:t>编</a:t>
            </a: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程</a:t>
            </a:r>
            <a:endParaRPr lang="en-US" altLang="zh-CN" dirty="0" smtClean="0">
              <a:latin typeface="方正粗活意简体" pitchFamily="65" charset="-122"/>
              <a:ea typeface="方正粗活意简体" pitchFamily="65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方正粗活意简体" pitchFamily="65" charset="-122"/>
                <a:ea typeface="方正粗活意简体" pitchFamily="65" charset="-122"/>
              </a:rPr>
              <a:t>Scratch</a:t>
            </a: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是什么</a:t>
            </a:r>
            <a:endParaRPr lang="en-US" altLang="zh-CN" dirty="0" smtClean="0">
              <a:latin typeface="方正粗活意简体" pitchFamily="65" charset="-122"/>
              <a:ea typeface="方正粗活意简体" pitchFamily="65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latin typeface="方正粗活意简体" pitchFamily="65" charset="-122"/>
                <a:ea typeface="方正粗活意简体" pitchFamily="65" charset="-122"/>
              </a:rPr>
              <a:t>如</a:t>
            </a: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何</a:t>
            </a:r>
            <a:r>
              <a:rPr lang="zh-CN" altLang="en-US" dirty="0">
                <a:latin typeface="方正粗活意简体" pitchFamily="65" charset="-122"/>
                <a:ea typeface="方正粗活意简体" pitchFamily="65" charset="-122"/>
              </a:rPr>
              <a:t>学</a:t>
            </a: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习</a:t>
            </a:r>
            <a:r>
              <a:rPr lang="en-US" altLang="zh-CN" dirty="0" smtClean="0">
                <a:latin typeface="方正粗活意简体" pitchFamily="65" charset="-122"/>
                <a:ea typeface="方正粗活意简体" pitchFamily="65" charset="-122"/>
              </a:rPr>
              <a:t>Scratch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方正粗活意简体" pitchFamily="65" charset="-122"/>
                <a:ea typeface="方正粗活意简体" pitchFamily="65" charset="-122"/>
              </a:rPr>
              <a:t>Demo</a:t>
            </a: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演示</a:t>
            </a:r>
            <a:endParaRPr lang="en-US" dirty="0">
              <a:latin typeface="方正粗活意简体" pitchFamily="65" charset="-122"/>
              <a:ea typeface="方正粗活意简体" pitchFamily="65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810000"/>
            <a:ext cx="1492617" cy="14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为什么要学习编程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高考</a:t>
            </a:r>
            <a:endParaRPr lang="en-US" altLang="zh-CN" dirty="0" smtClean="0"/>
          </a:p>
          <a:p>
            <a:r>
              <a:rPr lang="zh-CN" altLang="en-US" dirty="0"/>
              <a:t>逻</a:t>
            </a:r>
            <a:r>
              <a:rPr lang="zh-CN" altLang="en-US" dirty="0" smtClean="0"/>
              <a:t>辑</a:t>
            </a:r>
            <a:r>
              <a:rPr lang="zh-CN" altLang="en-US" dirty="0"/>
              <a:t>思</a:t>
            </a:r>
            <a:r>
              <a:rPr lang="zh-CN" altLang="en-US" dirty="0" smtClean="0"/>
              <a:t>维，创造力，想像力</a:t>
            </a:r>
            <a:endParaRPr lang="en-US" altLang="zh-CN" dirty="0" smtClean="0"/>
          </a:p>
          <a:p>
            <a:r>
              <a:rPr lang="zh-CN" altLang="en-US" dirty="0"/>
              <a:t>技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r>
              <a:rPr lang="zh-CN" altLang="en-US" dirty="0" smtClean="0"/>
              <a:t>与国际接轨</a:t>
            </a:r>
            <a:endParaRPr lang="en-US" altLang="zh-CN" dirty="0" smtClean="0"/>
          </a:p>
          <a:p>
            <a:r>
              <a:rPr lang="en-US" altLang="zh-CN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39613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867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2286006" cy="2286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5800"/>
            <a:ext cx="3463290" cy="222885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36548" y="182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方正粗活意简体" pitchFamily="65" charset="-122"/>
                <a:ea typeface="方正粗活意简体" pitchFamily="65" charset="-122"/>
              </a:rPr>
              <a:t>如何</a:t>
            </a: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学习编程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2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方正粗活意简体" pitchFamily="65" charset="-122"/>
                <a:ea typeface="方正粗活意简体" pitchFamily="65" charset="-122"/>
              </a:rPr>
              <a:t>Scratch</a:t>
            </a:r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是什么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由美国麻省理工学院“终身幼儿园团队”开发的可视化模块编程语言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Scratch </a:t>
            </a:r>
            <a:r>
              <a:rPr lang="zh-CN" altLang="en-US" sz="2400" dirty="0"/>
              <a:t>已翻译成 </a:t>
            </a:r>
            <a:r>
              <a:rPr lang="en-US" altLang="zh-CN" sz="2400" dirty="0"/>
              <a:t>40 </a:t>
            </a:r>
            <a:r>
              <a:rPr lang="zh-CN" altLang="en-US" sz="2400" dirty="0"/>
              <a:t>种以上的语言，在超过 </a:t>
            </a:r>
            <a:r>
              <a:rPr lang="en-US" altLang="zh-CN" sz="2400" dirty="0"/>
              <a:t>150 </a:t>
            </a:r>
            <a:r>
              <a:rPr lang="zh-CN" altLang="en-US" sz="2400" dirty="0"/>
              <a:t>个国家上被使</a:t>
            </a:r>
            <a:r>
              <a:rPr lang="zh-CN" altLang="en-US" sz="2400" dirty="0" smtClean="0"/>
              <a:t>用，使用人次达到</a:t>
            </a:r>
            <a:r>
              <a:rPr lang="en-US" altLang="zh-CN" sz="2400" dirty="0" smtClean="0"/>
              <a:t>3000</a:t>
            </a:r>
            <a:r>
              <a:rPr lang="zh-CN" altLang="en-US" sz="2400" dirty="0" smtClean="0"/>
              <a:t>万。</a:t>
            </a:r>
            <a:endParaRPr lang="en-US" altLang="zh-CN" sz="2400" dirty="0" smtClean="0"/>
          </a:p>
          <a:p>
            <a:r>
              <a:rPr lang="zh-CN" altLang="en-US" sz="2400" dirty="0" smtClean="0"/>
              <a:t>用“搭积木”的方式替代传统的代码编程。</a:t>
            </a:r>
            <a:endParaRPr lang="en-US" altLang="zh-CN" sz="2400" dirty="0" smtClean="0"/>
          </a:p>
          <a:p>
            <a:r>
              <a:rPr lang="zh-CN" altLang="en-US" sz="2400" dirty="0" smtClean="0"/>
              <a:t>积</a:t>
            </a:r>
            <a:r>
              <a:rPr lang="zh-CN" altLang="en-US" sz="2400" dirty="0"/>
              <a:t>木模块包括</a:t>
            </a:r>
            <a:r>
              <a:rPr lang="en-US" altLang="zh-CN" sz="2400" dirty="0"/>
              <a:t>8</a:t>
            </a:r>
            <a:r>
              <a:rPr lang="zh-CN" altLang="en-US" sz="2400" dirty="0"/>
              <a:t>个大类，</a:t>
            </a:r>
            <a:r>
              <a:rPr lang="en-US" altLang="zh-CN" sz="2400" dirty="0"/>
              <a:t>100</a:t>
            </a:r>
            <a:r>
              <a:rPr lang="zh-CN" altLang="en-US" sz="2400" dirty="0"/>
              <a:t>多个功能。包括</a:t>
            </a:r>
            <a:r>
              <a:rPr lang="zh-CN" altLang="en-US" sz="2400" dirty="0" smtClean="0"/>
              <a:t>了一</a:t>
            </a:r>
            <a:r>
              <a:rPr lang="zh-CN" altLang="en-US" sz="2400" dirty="0"/>
              <a:t>个完整程序的每个</a:t>
            </a:r>
            <a:r>
              <a:rPr lang="zh-CN" altLang="en-US" sz="2400" dirty="0" smtClean="0"/>
              <a:t>环节。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72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55" y="1676400"/>
            <a:ext cx="2535429" cy="25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8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方正粗活意简体" pitchFamily="65" charset="-122"/>
                <a:ea typeface="方正粗活意简体" pitchFamily="65" charset="-122"/>
              </a:rPr>
              <a:t>如何学习</a:t>
            </a:r>
            <a:r>
              <a:rPr lang="en-US" altLang="zh-CN" dirty="0" smtClean="0">
                <a:latin typeface="方正粗活意简体" pitchFamily="65" charset="-122"/>
                <a:ea typeface="方正粗活意简体" pitchFamily="65" charset="-122"/>
              </a:rPr>
              <a:t>Scratch</a:t>
            </a:r>
            <a:endParaRPr lang="en-US" dirty="0"/>
          </a:p>
        </p:txBody>
      </p:sp>
      <p:pic>
        <p:nvPicPr>
          <p:cNvPr id="2050" name="Picture 2" descr="C:\Users\Scratch\Desktop\advertise\课程具体安排(内部使用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3581400" cy="536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3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202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Couture</vt:lpstr>
      <vt:lpstr>Office Theme</vt:lpstr>
      <vt:lpstr>浦尔科技   少儿编程</vt:lpstr>
      <vt:lpstr>为什么要学习编程</vt:lpstr>
      <vt:lpstr>PowerPoint Presentation</vt:lpstr>
      <vt:lpstr>Scratch是什么</vt:lpstr>
      <vt:lpstr>PowerPoint Presentation</vt:lpstr>
      <vt:lpstr>如何学习Scratch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Scratch</dc:creator>
  <cp:lastModifiedBy>Scratch</cp:lastModifiedBy>
  <cp:revision>13</cp:revision>
  <dcterms:created xsi:type="dcterms:W3CDTF">2006-08-16T00:00:00Z</dcterms:created>
  <dcterms:modified xsi:type="dcterms:W3CDTF">2019-03-02T16:41:22Z</dcterms:modified>
</cp:coreProperties>
</file>