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5" r:id="rId4"/>
    <p:sldId id="268" r:id="rId5"/>
    <p:sldId id="271" r:id="rId6"/>
    <p:sldId id="267" r:id="rId7"/>
    <p:sldId id="273" r:id="rId8"/>
    <p:sldId id="269" r:id="rId9"/>
    <p:sldId id="270" r:id="rId10"/>
    <p:sldId id="272" r:id="rId11"/>
  </p:sldIdLst>
  <p:sldSz cx="10688638" cy="7562850"/>
  <p:notesSz cx="6858000" cy="9144000"/>
  <p:defaultTextStyle>
    <a:defPPr>
      <a:defRPr lang="en-US"/>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70" autoAdjust="0"/>
    <p:restoredTop sz="69649" autoAdjust="0"/>
  </p:normalViewPr>
  <p:slideViewPr>
    <p:cSldViewPr>
      <p:cViewPr>
        <p:scale>
          <a:sx n="75" d="100"/>
          <a:sy n="75" d="100"/>
        </p:scale>
        <p:origin x="-370" y="802"/>
      </p:cViewPr>
      <p:guideLst>
        <p:guide orient="horz" pos="2382"/>
        <p:guide pos="3367"/>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E699D2-5BE3-4458-9E0A-526F447E3C3B}" type="datetimeFigureOut">
              <a:rPr lang="en-GB" smtClean="0"/>
              <a:pPr/>
              <a:t>05/12/2017</a:t>
            </a:fld>
            <a:endParaRPr lang="en-GB"/>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5F347C-A4D3-46B3-85C3-F48909EC4272}" type="slidenum">
              <a:rPr lang="en-GB" smtClean="0"/>
              <a:pPr/>
              <a:t>‹#›</a:t>
            </a:fld>
            <a:endParaRPr lang="en-GB"/>
          </a:p>
        </p:txBody>
      </p:sp>
    </p:spTree>
    <p:extLst>
      <p:ext uri="{BB962C8B-B14F-4D97-AF65-F5344CB8AC3E}">
        <p14:creationId xmlns="" xmlns:p14="http://schemas.microsoft.com/office/powerpoint/2010/main" val="2450056276"/>
      </p:ext>
    </p:extLst>
  </p:cSld>
  <p:clrMap bg1="lt1" tx1="dk1" bg2="lt2" tx2="dk2" accent1="accent1" accent2="accent2" accent3="accent3" accent4="accent4" accent5="accent5" accent6="accent6" hlink="hlink" folHlink="folHlink"/>
  <p:notesStyle>
    <a:lvl1pPr marL="0" algn="l" defTabSz="1028700" rtl="0" eaLnBrk="1" latinLnBrk="0" hangingPunct="1">
      <a:defRPr sz="1400" kern="1200">
        <a:solidFill>
          <a:schemeClr val="tx1"/>
        </a:solidFill>
        <a:latin typeface="+mn-lt"/>
        <a:ea typeface="+mn-ea"/>
        <a:cs typeface="+mn-cs"/>
      </a:defRPr>
    </a:lvl1pPr>
    <a:lvl2pPr marL="514350" algn="l" defTabSz="1028700" rtl="0" eaLnBrk="1" latinLnBrk="0" hangingPunct="1">
      <a:defRPr sz="1400" kern="1200">
        <a:solidFill>
          <a:schemeClr val="tx1"/>
        </a:solidFill>
        <a:latin typeface="+mn-lt"/>
        <a:ea typeface="+mn-ea"/>
        <a:cs typeface="+mn-cs"/>
      </a:defRPr>
    </a:lvl2pPr>
    <a:lvl3pPr marL="1028700" algn="l" defTabSz="1028700" rtl="0" eaLnBrk="1" latinLnBrk="0" hangingPunct="1">
      <a:defRPr sz="1400" kern="1200">
        <a:solidFill>
          <a:schemeClr val="tx1"/>
        </a:solidFill>
        <a:latin typeface="+mn-lt"/>
        <a:ea typeface="+mn-ea"/>
        <a:cs typeface="+mn-cs"/>
      </a:defRPr>
    </a:lvl3pPr>
    <a:lvl4pPr marL="1543050" algn="l" defTabSz="1028700" rtl="0" eaLnBrk="1" latinLnBrk="0" hangingPunct="1">
      <a:defRPr sz="1400" kern="1200">
        <a:solidFill>
          <a:schemeClr val="tx1"/>
        </a:solidFill>
        <a:latin typeface="+mn-lt"/>
        <a:ea typeface="+mn-ea"/>
        <a:cs typeface="+mn-cs"/>
      </a:defRPr>
    </a:lvl4pPr>
    <a:lvl5pPr marL="2057400" algn="l" defTabSz="1028700" rtl="0" eaLnBrk="1" latinLnBrk="0" hangingPunct="1">
      <a:defRPr sz="1400" kern="1200">
        <a:solidFill>
          <a:schemeClr val="tx1"/>
        </a:solidFill>
        <a:latin typeface="+mn-lt"/>
        <a:ea typeface="+mn-ea"/>
        <a:cs typeface="+mn-cs"/>
      </a:defRPr>
    </a:lvl5pPr>
    <a:lvl6pPr marL="2571750" algn="l" defTabSz="1028700" rtl="0" eaLnBrk="1" latinLnBrk="0" hangingPunct="1">
      <a:defRPr sz="1400" kern="1200">
        <a:solidFill>
          <a:schemeClr val="tx1"/>
        </a:solidFill>
        <a:latin typeface="+mn-lt"/>
        <a:ea typeface="+mn-ea"/>
        <a:cs typeface="+mn-cs"/>
      </a:defRPr>
    </a:lvl6pPr>
    <a:lvl7pPr marL="3086100" algn="l" defTabSz="1028700" rtl="0" eaLnBrk="1" latinLnBrk="0" hangingPunct="1">
      <a:defRPr sz="1400" kern="1200">
        <a:solidFill>
          <a:schemeClr val="tx1"/>
        </a:solidFill>
        <a:latin typeface="+mn-lt"/>
        <a:ea typeface="+mn-ea"/>
        <a:cs typeface="+mn-cs"/>
      </a:defRPr>
    </a:lvl7pPr>
    <a:lvl8pPr marL="3600450" algn="l" defTabSz="1028700" rtl="0" eaLnBrk="1" latinLnBrk="0" hangingPunct="1">
      <a:defRPr sz="1400" kern="1200">
        <a:solidFill>
          <a:schemeClr val="tx1"/>
        </a:solidFill>
        <a:latin typeface="+mn-lt"/>
        <a:ea typeface="+mn-ea"/>
        <a:cs typeface="+mn-cs"/>
      </a:defRPr>
    </a:lvl8pPr>
    <a:lvl9pPr marL="4114800" algn="l" defTabSz="102870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p:txBody>
          <a:bodyPr/>
          <a:lstStyle/>
          <a:p>
            <a:pPr>
              <a:defRPr/>
            </a:pPr>
            <a:fld id="{C841D330-2F95-40FD-BE31-ACB0FA128AA8}" type="slidenum">
              <a:rPr lang="en-US"/>
              <a:pPr>
                <a:defRPr/>
              </a:pPr>
              <a:t>1</a:t>
            </a:fld>
            <a:endParaRPr lang="en-US" dirty="0"/>
          </a:p>
        </p:txBody>
      </p:sp>
      <p:sp>
        <p:nvSpPr>
          <p:cNvPr id="15362" name="Rectangle 2"/>
          <p:cNvSpPr>
            <a:spLocks noGrp="1" noRot="1" noChangeAspect="1" noChangeArrowheads="1" noTextEdit="1"/>
          </p:cNvSpPr>
          <p:nvPr>
            <p:ph type="sldImg"/>
          </p:nvPr>
        </p:nvSpPr>
        <p:spPr bwMode="auto">
          <a:xfrm>
            <a:off x="1006475" y="685800"/>
            <a:ext cx="4845050" cy="3429000"/>
          </a:xfrm>
          <a:noFill/>
          <a:ln>
            <a:solidFill>
              <a:srgbClr val="000000"/>
            </a:solidFill>
            <a:miter lim="800000"/>
            <a:headEnd/>
            <a:tailEnd/>
          </a:ln>
        </p:spPr>
      </p:sp>
      <p:sp>
        <p:nvSpPr>
          <p:cNvPr id="153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GB" altLang="ko-KR" dirty="0" smtClean="0">
                <a:ea typeface="굴림" charset="-127"/>
                <a:cs typeface="Arial" charset="0"/>
              </a:rPr>
              <a:t>Welcome</a:t>
            </a:r>
            <a:r>
              <a:rPr lang="en-GB" altLang="ko-KR" baseline="0" dirty="0" smtClean="0">
                <a:ea typeface="굴림" charset="-127"/>
                <a:cs typeface="Arial" charset="0"/>
              </a:rPr>
              <a:t> to join this session. We are from </a:t>
            </a:r>
            <a:r>
              <a:rPr lang="en-GB" altLang="ko-KR" baseline="0" dirty="0" err="1" smtClean="0">
                <a:ea typeface="굴림" charset="-127"/>
                <a:cs typeface="Arial" charset="0"/>
              </a:rPr>
              <a:t>DevFins</a:t>
            </a:r>
            <a:r>
              <a:rPr lang="en-GB" altLang="ko-KR" baseline="0" dirty="0" smtClean="0">
                <a:ea typeface="굴림" charset="-127"/>
                <a:cs typeface="Arial" charset="0"/>
              </a:rPr>
              <a:t> team, I am Victor, her name is Barbara.</a:t>
            </a:r>
          </a:p>
          <a:p>
            <a:pPr eaLnBrk="1" hangingPunct="1"/>
            <a:endParaRPr lang="en-GB" altLang="ko-KR" baseline="0" dirty="0" smtClean="0">
              <a:ea typeface="굴림" charset="-127"/>
              <a:cs typeface="Arial" charset="0"/>
            </a:endParaRPr>
          </a:p>
          <a:p>
            <a:pPr eaLnBrk="1" hangingPunct="1"/>
            <a:r>
              <a:rPr lang="en-GB" altLang="ko-KR" baseline="0" dirty="0" err="1" smtClean="0">
                <a:ea typeface="굴림" charset="-127"/>
                <a:cs typeface="Arial" charset="0"/>
              </a:rPr>
              <a:t>DevFins</a:t>
            </a:r>
            <a:r>
              <a:rPr lang="en-GB" altLang="ko-KR" baseline="0" dirty="0" smtClean="0">
                <a:ea typeface="굴림" charset="-127"/>
                <a:cs typeface="Arial" charset="0"/>
              </a:rPr>
              <a:t> means Development and Finance.</a:t>
            </a:r>
          </a:p>
          <a:p>
            <a:pPr eaLnBrk="1" hangingPunct="1"/>
            <a:endParaRPr lang="en-GB" altLang="ko-KR" baseline="0" dirty="0" smtClean="0">
              <a:ea typeface="굴림" charset="-127"/>
              <a:cs typeface="Arial" charset="0"/>
            </a:endParaRPr>
          </a:p>
          <a:p>
            <a:pPr eaLnBrk="1" hangingPunct="1"/>
            <a:r>
              <a:rPr lang="en-GB" altLang="ko-KR" baseline="0" dirty="0" smtClean="0">
                <a:ea typeface="굴림" charset="-127"/>
                <a:cs typeface="Arial" charset="0"/>
              </a:rPr>
              <a:t>Our case is from GFS AO department for payment process issue.</a:t>
            </a:r>
            <a:endParaRPr lang="en-GB" altLang="ko-KR" dirty="0" smtClean="0">
              <a:ea typeface="굴림" charset="-127"/>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 will share you 3 points</a:t>
            </a:r>
            <a:r>
              <a:rPr lang="en-GB" baseline="0" dirty="0" smtClean="0"/>
              <a:t> here.</a:t>
            </a:r>
          </a:p>
          <a:p>
            <a:r>
              <a:rPr lang="en-GB" baseline="0" dirty="0" smtClean="0"/>
              <a:t>The first one is current business workflow. In this chapter, I will show you what is the user doing and what’s the their problem.</a:t>
            </a:r>
          </a:p>
          <a:p>
            <a:r>
              <a:rPr lang="en-GB" baseline="0" dirty="0" smtClean="0"/>
              <a:t>The second one is new design. In this chapter, I will show you our new solution and how to fix user’s problem.</a:t>
            </a:r>
          </a:p>
          <a:p>
            <a:r>
              <a:rPr lang="en-GB" baseline="0" dirty="0" smtClean="0"/>
              <a:t>The last one I will show the performance.</a:t>
            </a:r>
          </a:p>
        </p:txBody>
      </p:sp>
      <p:sp>
        <p:nvSpPr>
          <p:cNvPr id="4" name="Slide Number Placeholder 3"/>
          <p:cNvSpPr>
            <a:spLocks noGrp="1"/>
          </p:cNvSpPr>
          <p:nvPr>
            <p:ph type="sldNum" sz="quarter" idx="10"/>
          </p:nvPr>
        </p:nvSpPr>
        <p:spPr/>
        <p:txBody>
          <a:bodyPr/>
          <a:lstStyle/>
          <a:p>
            <a:fld id="{275F347C-A4D3-46B3-85C3-F48909EC4272}"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400" dirty="0" smtClean="0"/>
              <a:t>In this</a:t>
            </a:r>
            <a:r>
              <a:rPr lang="en-US" altLang="zh-CN" sz="1400" baseline="0" dirty="0" smtClean="0"/>
              <a:t> case, o</a:t>
            </a:r>
            <a:r>
              <a:rPr lang="en-US" altLang="zh-CN" sz="1400" dirty="0" smtClean="0"/>
              <a:t>ur user is from AO department, their job is payment. Currently, they always manual to input invoice information and verify it within BRCC data. I will show you what ‘s the BRCC later.  </a:t>
            </a:r>
            <a:endParaRPr lang="en-GB" altLang="zh-CN" sz="1400" dirty="0" smtClean="0"/>
          </a:p>
          <a:p>
            <a:pPr lvl="0">
              <a:buFont typeface="Arial" pitchFamily="34" charset="0"/>
              <a:buChar char="•"/>
            </a:pPr>
            <a:r>
              <a:rPr lang="en-US" altLang="zh-CN" sz="1400" dirty="0" smtClean="0"/>
              <a:t>   AO staff will register this invoice information into system and then trigger to verify it with BRCC data.</a:t>
            </a:r>
            <a:endParaRPr lang="en-GB" altLang="zh-CN" sz="1400" dirty="0" smtClean="0"/>
          </a:p>
          <a:p>
            <a:pPr lvl="0">
              <a:buFont typeface="Arial" pitchFamily="34" charset="0"/>
              <a:buChar char="•"/>
            </a:pPr>
            <a:r>
              <a:rPr lang="en-US" altLang="zh-CN" sz="1400" dirty="0" smtClean="0"/>
              <a:t>   For verification invoice, AO staff will scan the invoice for backup and transfer it to Indexer Department.</a:t>
            </a:r>
            <a:endParaRPr lang="en-GB" altLang="zh-CN" sz="1400" dirty="0" smtClean="0"/>
          </a:p>
          <a:p>
            <a:pPr>
              <a:buFont typeface="Arial" pitchFamily="34" charset="0"/>
              <a:buChar char="•"/>
            </a:pPr>
            <a:r>
              <a:rPr lang="en-US" altLang="zh-CN" sz="1400" dirty="0" smtClean="0"/>
              <a:t>   AO staff will send email to BRCC, and tell them which invoice is verified, which one is not.</a:t>
            </a:r>
            <a:endParaRPr lang="en-US" altLang="zh-CN" sz="1400" dirty="0" smtClean="0">
              <a:solidFill>
                <a:srgbClr val="5F5F5F"/>
              </a:solidFill>
              <a:latin typeface="Helvetica"/>
            </a:endParaRPr>
          </a:p>
          <a:p>
            <a:endParaRPr lang="en-US" sz="1400" dirty="0" smtClean="0"/>
          </a:p>
          <a:p>
            <a:endParaRPr lang="en-US" sz="1400" dirty="0" smtClean="0"/>
          </a:p>
          <a:p>
            <a:r>
              <a:rPr lang="en-US" sz="1400" dirty="0" smtClean="0"/>
              <a:t>Requester must fill in payment excel and then print it out. And then post it to AO within the invoice. For example, you have business travel to SG, when you are back, you have to fill in the payment excel and then post your hotel invoice, and submit to your HR. and HR will help you transfer to AO.</a:t>
            </a:r>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400" kern="1200" dirty="0" smtClean="0">
                <a:solidFill>
                  <a:schemeClr val="tx1"/>
                </a:solidFill>
                <a:latin typeface="+mn-lt"/>
                <a:ea typeface="+mn-ea"/>
                <a:cs typeface="+mn-cs"/>
              </a:rPr>
              <a:t>AO staff will register this invoice information into system and then trigger to verify it with BRCC data.</a:t>
            </a:r>
          </a:p>
          <a:p>
            <a:pPr lvl="0"/>
            <a:endParaRPr lang="en-US" sz="1400" kern="1200" dirty="0" smtClean="0">
              <a:solidFill>
                <a:schemeClr val="tx1"/>
              </a:solidFill>
              <a:latin typeface="+mn-lt"/>
              <a:ea typeface="+mn-ea"/>
              <a:cs typeface="+mn-cs"/>
            </a:endParaRPr>
          </a:p>
          <a:p>
            <a:pPr marL="0" marR="0" lvl="0" indent="0" algn="l" defTabSz="10287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For verification invoice, AO staff will scan the invoice for backup and transfer it to Indexer Department.</a:t>
            </a:r>
            <a:endParaRPr lang="en-GB" sz="1400" kern="1200" dirty="0" smtClean="0">
              <a:solidFill>
                <a:schemeClr val="tx1"/>
              </a:solidFill>
              <a:latin typeface="+mn-lt"/>
              <a:ea typeface="+mn-ea"/>
              <a:cs typeface="+mn-cs"/>
            </a:endParaRPr>
          </a:p>
          <a:p>
            <a:pPr lvl="0"/>
            <a:endParaRPr lang="en-GB" sz="1400" kern="1200" dirty="0" smtClean="0">
              <a:solidFill>
                <a:schemeClr val="tx1"/>
              </a:solidFill>
              <a:latin typeface="+mn-lt"/>
              <a:ea typeface="+mn-ea"/>
              <a:cs typeface="+mn-cs"/>
            </a:endParaRPr>
          </a:p>
          <a:p>
            <a:pPr marL="0" marR="0" lvl="0" indent="0" algn="l" defTabSz="10287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AO staff will send email to BRCC, and tell them which invoice is verified, which one is not.</a:t>
            </a:r>
            <a:endParaRPr lang="en-GB" sz="1400" kern="1200" dirty="0" smtClean="0">
              <a:solidFill>
                <a:schemeClr val="tx1"/>
              </a:solidFill>
              <a:latin typeface="+mn-lt"/>
              <a:ea typeface="+mn-ea"/>
              <a:cs typeface="+mn-cs"/>
            </a:endParaRPr>
          </a:p>
          <a:p>
            <a:pPr lvl="0"/>
            <a:endParaRPr lang="en-GB" sz="14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75F347C-A4D3-46B3-85C3-F48909EC4272}"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400" kern="1200" dirty="0" smtClean="0">
                <a:solidFill>
                  <a:schemeClr val="tx1"/>
                </a:solidFill>
                <a:latin typeface="+mn-lt"/>
                <a:ea typeface="+mn-ea"/>
                <a:cs typeface="+mn-cs"/>
              </a:rPr>
              <a:t>AO staff will register this invoice information into system and then trigger to verify it with BRCC data.</a:t>
            </a:r>
          </a:p>
          <a:p>
            <a:pPr lvl="0"/>
            <a:endParaRPr lang="en-US" sz="1400" kern="1200" dirty="0" smtClean="0">
              <a:solidFill>
                <a:schemeClr val="tx1"/>
              </a:solidFill>
              <a:latin typeface="+mn-lt"/>
              <a:ea typeface="+mn-ea"/>
              <a:cs typeface="+mn-cs"/>
            </a:endParaRPr>
          </a:p>
          <a:p>
            <a:pPr marL="0" marR="0" lvl="0" indent="0" algn="l" defTabSz="10287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For verification invoice, AO staff will scan the invoice for backup and transfer it to Indexer Department.</a:t>
            </a:r>
            <a:endParaRPr lang="en-GB" sz="1400" kern="1200" dirty="0" smtClean="0">
              <a:solidFill>
                <a:schemeClr val="tx1"/>
              </a:solidFill>
              <a:latin typeface="+mn-lt"/>
              <a:ea typeface="+mn-ea"/>
              <a:cs typeface="+mn-cs"/>
            </a:endParaRPr>
          </a:p>
          <a:p>
            <a:pPr lvl="0"/>
            <a:endParaRPr lang="en-GB" sz="1400" kern="1200" dirty="0" smtClean="0">
              <a:solidFill>
                <a:schemeClr val="tx1"/>
              </a:solidFill>
              <a:latin typeface="+mn-lt"/>
              <a:ea typeface="+mn-ea"/>
              <a:cs typeface="+mn-cs"/>
            </a:endParaRPr>
          </a:p>
          <a:p>
            <a:pPr marL="0" marR="0" lvl="0" indent="0" algn="l" defTabSz="10287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AO staff will send email to BRCC, and tell them which invoice is verified, which one is not.</a:t>
            </a:r>
            <a:endParaRPr lang="en-GB" sz="1400" kern="1200" dirty="0" smtClean="0">
              <a:solidFill>
                <a:schemeClr val="tx1"/>
              </a:solidFill>
              <a:latin typeface="+mn-lt"/>
              <a:ea typeface="+mn-ea"/>
              <a:cs typeface="+mn-cs"/>
            </a:endParaRPr>
          </a:p>
          <a:p>
            <a:pPr lvl="0"/>
            <a:endParaRPr lang="en-GB" sz="14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75F347C-A4D3-46B3-85C3-F48909EC4272}" type="slidenum">
              <a:rPr lang="en-GB" smtClean="0"/>
              <a:pPr/>
              <a:t>5</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48" y="2349387"/>
            <a:ext cx="9085342" cy="1621111"/>
          </a:xfrm>
        </p:spPr>
        <p:txBody>
          <a:bodyPr/>
          <a:lstStyle/>
          <a:p>
            <a:r>
              <a:rPr lang="en-US" smtClean="0"/>
              <a:t>Click to edit Master title style</a:t>
            </a:r>
            <a:endParaRPr lang="en-US"/>
          </a:p>
        </p:txBody>
      </p:sp>
      <p:sp>
        <p:nvSpPr>
          <p:cNvPr id="3" name="Subtitle 2"/>
          <p:cNvSpPr>
            <a:spLocks noGrp="1"/>
          </p:cNvSpPr>
          <p:nvPr>
            <p:ph type="subTitle" idx="1"/>
          </p:nvPr>
        </p:nvSpPr>
        <p:spPr>
          <a:xfrm>
            <a:off x="1603296" y="4285615"/>
            <a:ext cx="7482047" cy="1932728"/>
          </a:xfrm>
        </p:spPr>
        <p:txBody>
          <a:bodyPr/>
          <a:lstStyle>
            <a:lvl1pPr marL="0" indent="0" algn="ctr">
              <a:buNone/>
              <a:defRPr>
                <a:solidFill>
                  <a:schemeClr val="tx1">
                    <a:tint val="75000"/>
                  </a:schemeClr>
                </a:solidFill>
              </a:defRPr>
            </a:lvl1pPr>
            <a:lvl2pPr marL="514350" indent="0" algn="ctr">
              <a:buNone/>
              <a:defRPr>
                <a:solidFill>
                  <a:schemeClr val="tx1">
                    <a:tint val="75000"/>
                  </a:schemeClr>
                </a:solidFill>
              </a:defRPr>
            </a:lvl2pPr>
            <a:lvl3pPr marL="1028700" indent="0" algn="ctr">
              <a:buNone/>
              <a:defRPr>
                <a:solidFill>
                  <a:schemeClr val="tx1">
                    <a:tint val="75000"/>
                  </a:schemeClr>
                </a:solidFill>
              </a:defRPr>
            </a:lvl3pPr>
            <a:lvl4pPr marL="1543050" indent="0" algn="ctr">
              <a:buNone/>
              <a:defRPr>
                <a:solidFill>
                  <a:schemeClr val="tx1">
                    <a:tint val="75000"/>
                  </a:schemeClr>
                </a:solidFill>
              </a:defRPr>
            </a:lvl4pPr>
            <a:lvl5pPr marL="2057400" indent="0" algn="ctr">
              <a:buNone/>
              <a:defRPr>
                <a:solidFill>
                  <a:schemeClr val="tx1">
                    <a:tint val="75000"/>
                  </a:schemeClr>
                </a:solidFill>
              </a:defRPr>
            </a:lvl5pPr>
            <a:lvl6pPr marL="2571750" indent="0" algn="ctr">
              <a:buNone/>
              <a:defRPr>
                <a:solidFill>
                  <a:schemeClr val="tx1">
                    <a:tint val="75000"/>
                  </a:schemeClr>
                </a:solidFill>
              </a:defRPr>
            </a:lvl6pPr>
            <a:lvl7pPr marL="3086100" indent="0" algn="ctr">
              <a:buNone/>
              <a:defRPr>
                <a:solidFill>
                  <a:schemeClr val="tx1">
                    <a:tint val="75000"/>
                  </a:schemeClr>
                </a:solidFill>
              </a:defRPr>
            </a:lvl7pPr>
            <a:lvl8pPr marL="3600450" indent="0" algn="ctr">
              <a:buNone/>
              <a:defRPr>
                <a:solidFill>
                  <a:schemeClr val="tx1">
                    <a:tint val="75000"/>
                  </a:schemeClr>
                </a:solidFill>
              </a:defRPr>
            </a:lvl8pPr>
            <a:lvl9pPr marL="41148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49262" y="302866"/>
            <a:ext cx="2404944" cy="64529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4432" y="302866"/>
            <a:ext cx="7036687" cy="64529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844329" y="3205460"/>
            <a:ext cx="9085342" cy="1654372"/>
          </a:xfrm>
        </p:spPr>
        <p:txBody>
          <a:bodyPr anchor="b"/>
          <a:lstStyle>
            <a:lvl1pPr marL="0" indent="0">
              <a:buNone/>
              <a:defRPr sz="2300">
                <a:solidFill>
                  <a:schemeClr val="tx1">
                    <a:tint val="75000"/>
                  </a:schemeClr>
                </a:solidFill>
              </a:defRPr>
            </a:lvl1pPr>
            <a:lvl2pPr marL="514350" indent="0">
              <a:buNone/>
              <a:defRPr sz="2000">
                <a:solidFill>
                  <a:schemeClr val="tx1">
                    <a:tint val="75000"/>
                  </a:schemeClr>
                </a:solidFill>
              </a:defRPr>
            </a:lvl2pPr>
            <a:lvl3pPr marL="1028700" indent="0">
              <a:buNone/>
              <a:defRPr sz="1800">
                <a:solidFill>
                  <a:schemeClr val="tx1">
                    <a:tint val="75000"/>
                  </a:schemeClr>
                </a:solidFill>
              </a:defRPr>
            </a:lvl3pPr>
            <a:lvl4pPr marL="1543050" indent="0">
              <a:buNone/>
              <a:defRPr sz="1600">
                <a:solidFill>
                  <a:schemeClr val="tx1">
                    <a:tint val="75000"/>
                  </a:schemeClr>
                </a:solidFill>
              </a:defRPr>
            </a:lvl4pPr>
            <a:lvl5pPr marL="2057400" indent="0">
              <a:buNone/>
              <a:defRPr sz="1600">
                <a:solidFill>
                  <a:schemeClr val="tx1">
                    <a:tint val="75000"/>
                  </a:schemeClr>
                </a:solidFill>
              </a:defRPr>
            </a:lvl5pPr>
            <a:lvl6pPr marL="2571750" indent="0">
              <a:buNone/>
              <a:defRPr sz="1600">
                <a:solidFill>
                  <a:schemeClr val="tx1">
                    <a:tint val="75000"/>
                  </a:schemeClr>
                </a:solidFill>
              </a:defRPr>
            </a:lvl6pPr>
            <a:lvl7pPr marL="3086100" indent="0">
              <a:buNone/>
              <a:defRPr sz="1600">
                <a:solidFill>
                  <a:schemeClr val="tx1">
                    <a:tint val="75000"/>
                  </a:schemeClr>
                </a:solidFill>
              </a:defRPr>
            </a:lvl7pPr>
            <a:lvl8pPr marL="3600450" indent="0">
              <a:buNone/>
              <a:defRPr sz="1600">
                <a:solidFill>
                  <a:schemeClr val="tx1">
                    <a:tint val="75000"/>
                  </a:schemeClr>
                </a:solidFill>
              </a:defRPr>
            </a:lvl8pPr>
            <a:lvl9pPr marL="41148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4433" y="1764665"/>
            <a:ext cx="4720815" cy="4991132"/>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33392" y="1764665"/>
            <a:ext cx="4720815" cy="4991132"/>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433" y="1692889"/>
            <a:ext cx="4722671" cy="705516"/>
          </a:xfrm>
        </p:spPr>
        <p:txBody>
          <a:bodyPr anchor="b"/>
          <a:lstStyle>
            <a:lvl1pPr marL="0" indent="0">
              <a:buNone/>
              <a:defRPr sz="2700" b="1"/>
            </a:lvl1pPr>
            <a:lvl2pPr marL="514350" indent="0">
              <a:buNone/>
              <a:defRPr sz="2300" b="1"/>
            </a:lvl2pPr>
            <a:lvl3pPr marL="1028700" indent="0">
              <a:buNone/>
              <a:defRPr sz="2000"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34433" y="2398405"/>
            <a:ext cx="4722671" cy="4357392"/>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29680" y="1692889"/>
            <a:ext cx="4724526" cy="705516"/>
          </a:xfrm>
        </p:spPr>
        <p:txBody>
          <a:bodyPr anchor="b"/>
          <a:lstStyle>
            <a:lvl1pPr marL="0" indent="0">
              <a:buNone/>
              <a:defRPr sz="2700" b="1"/>
            </a:lvl1pPr>
            <a:lvl2pPr marL="514350" indent="0">
              <a:buNone/>
              <a:defRPr sz="2300" b="1"/>
            </a:lvl2pPr>
            <a:lvl3pPr marL="1028700" indent="0">
              <a:buNone/>
              <a:defRPr sz="2000"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429680" y="2398405"/>
            <a:ext cx="4724526" cy="4357392"/>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12/05/2017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12/05/2017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12/05/2017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433" y="301113"/>
            <a:ext cx="3516488" cy="1281483"/>
          </a:xfrm>
        </p:spPr>
        <p:txBody>
          <a:bodyPr anchor="b"/>
          <a:lstStyle>
            <a:lvl1pPr algn="l">
              <a:defRPr sz="2300" b="1"/>
            </a:lvl1pPr>
          </a:lstStyle>
          <a:p>
            <a:r>
              <a:rPr lang="en-US" smtClean="0"/>
              <a:t>Click to edit Master title style</a:t>
            </a:r>
            <a:endParaRPr lang="en-US"/>
          </a:p>
        </p:txBody>
      </p:sp>
      <p:sp>
        <p:nvSpPr>
          <p:cNvPr id="3" name="Content Placeholder 2"/>
          <p:cNvSpPr>
            <a:spLocks noGrp="1"/>
          </p:cNvSpPr>
          <p:nvPr>
            <p:ph idx="1"/>
          </p:nvPr>
        </p:nvSpPr>
        <p:spPr>
          <a:xfrm>
            <a:off x="4178960" y="301115"/>
            <a:ext cx="5975246" cy="645468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433" y="1582597"/>
            <a:ext cx="3516488" cy="5173201"/>
          </a:xfrm>
        </p:spPr>
        <p:txBody>
          <a:bodyPr/>
          <a:lstStyle>
            <a:lvl1pPr marL="0" indent="0">
              <a:buNone/>
              <a:defRPr sz="1600"/>
            </a:lvl1pPr>
            <a:lvl2pPr marL="514350" indent="0">
              <a:buNone/>
              <a:defRPr sz="1400"/>
            </a:lvl2pPr>
            <a:lvl3pPr marL="1028700" indent="0">
              <a:buNone/>
              <a:defRPr sz="1100"/>
            </a:lvl3pPr>
            <a:lvl4pPr marL="1543050" indent="0">
              <a:buNone/>
              <a:defRPr sz="1000"/>
            </a:lvl4pPr>
            <a:lvl5pPr marL="2057400" indent="0">
              <a:buNone/>
              <a:defRPr sz="1000"/>
            </a:lvl5pPr>
            <a:lvl6pPr marL="2571750" indent="0">
              <a:buNone/>
              <a:defRPr sz="1000"/>
            </a:lvl6pPr>
            <a:lvl7pPr marL="3086100" indent="0">
              <a:buNone/>
              <a:defRPr sz="1000"/>
            </a:lvl7pPr>
            <a:lvl8pPr marL="3600450" indent="0">
              <a:buNone/>
              <a:defRPr sz="1000"/>
            </a:lvl8pPr>
            <a:lvl9pPr marL="41148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049" y="5293995"/>
            <a:ext cx="6413183" cy="624987"/>
          </a:xfrm>
        </p:spPr>
        <p:txBody>
          <a:bodyPr anchor="b"/>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2095049" y="675755"/>
            <a:ext cx="6413183" cy="4537710"/>
          </a:xfrm>
        </p:spPr>
        <p:txBody>
          <a:bodyPr/>
          <a:lstStyle>
            <a:lvl1pPr marL="0" indent="0">
              <a:buNone/>
              <a:defRPr sz="3600"/>
            </a:lvl1pPr>
            <a:lvl2pPr marL="514350" indent="0">
              <a:buNone/>
              <a:defRPr sz="3200"/>
            </a:lvl2pPr>
            <a:lvl3pPr marL="1028700" indent="0">
              <a:buNone/>
              <a:defRPr sz="2700"/>
            </a:lvl3pPr>
            <a:lvl4pPr marL="1543050" indent="0">
              <a:buNone/>
              <a:defRPr sz="2300"/>
            </a:lvl4pPr>
            <a:lvl5pPr marL="2057400" indent="0">
              <a:buNone/>
              <a:defRPr sz="2300"/>
            </a:lvl5pPr>
            <a:lvl6pPr marL="2571750" indent="0">
              <a:buNone/>
              <a:defRPr sz="2300"/>
            </a:lvl6pPr>
            <a:lvl7pPr marL="3086100" indent="0">
              <a:buNone/>
              <a:defRPr sz="2300"/>
            </a:lvl7pPr>
            <a:lvl8pPr marL="3600450" indent="0">
              <a:buNone/>
              <a:defRPr sz="2300"/>
            </a:lvl8pPr>
            <a:lvl9pPr marL="4114800" indent="0">
              <a:buNone/>
              <a:defRPr sz="2300"/>
            </a:lvl9pPr>
          </a:lstStyle>
          <a:p>
            <a:endParaRPr lang="en-US"/>
          </a:p>
        </p:txBody>
      </p:sp>
      <p:sp>
        <p:nvSpPr>
          <p:cNvPr id="4" name="Text Placeholder 3"/>
          <p:cNvSpPr>
            <a:spLocks noGrp="1"/>
          </p:cNvSpPr>
          <p:nvPr>
            <p:ph type="body" sz="half" idx="2"/>
          </p:nvPr>
        </p:nvSpPr>
        <p:spPr>
          <a:xfrm>
            <a:off x="2095049" y="5918982"/>
            <a:ext cx="6413183" cy="887583"/>
          </a:xfrm>
        </p:spPr>
        <p:txBody>
          <a:bodyPr/>
          <a:lstStyle>
            <a:lvl1pPr marL="0" indent="0">
              <a:buNone/>
              <a:defRPr sz="1600"/>
            </a:lvl1pPr>
            <a:lvl2pPr marL="514350" indent="0">
              <a:buNone/>
              <a:defRPr sz="1400"/>
            </a:lvl2pPr>
            <a:lvl3pPr marL="1028700" indent="0">
              <a:buNone/>
              <a:defRPr sz="1100"/>
            </a:lvl3pPr>
            <a:lvl4pPr marL="1543050" indent="0">
              <a:buNone/>
              <a:defRPr sz="1000"/>
            </a:lvl4pPr>
            <a:lvl5pPr marL="2057400" indent="0">
              <a:buNone/>
              <a:defRPr sz="1000"/>
            </a:lvl5pPr>
            <a:lvl6pPr marL="2571750" indent="0">
              <a:buNone/>
              <a:defRPr sz="1000"/>
            </a:lvl6pPr>
            <a:lvl7pPr marL="3086100" indent="0">
              <a:buNone/>
              <a:defRPr sz="1000"/>
            </a:lvl7pPr>
            <a:lvl8pPr marL="3600450" indent="0">
              <a:buNone/>
              <a:defRPr sz="1000"/>
            </a:lvl8pPr>
            <a:lvl9pPr marL="41148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432" y="302864"/>
            <a:ext cx="9619774" cy="1260475"/>
          </a:xfrm>
          <a:prstGeom prst="rect">
            <a:avLst/>
          </a:prstGeom>
        </p:spPr>
        <p:txBody>
          <a:bodyPr vert="horz" lIns="102870" tIns="51435" rIns="102870" bIns="5143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34432" y="1764665"/>
            <a:ext cx="9619774" cy="4991132"/>
          </a:xfrm>
          <a:prstGeom prst="rect">
            <a:avLst/>
          </a:prstGeom>
        </p:spPr>
        <p:txBody>
          <a:bodyPr vert="horz" lIns="102870" tIns="51435" rIns="102870" bIns="5143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34432" y="7009642"/>
            <a:ext cx="2494016" cy="402652"/>
          </a:xfrm>
          <a:prstGeom prst="rect">
            <a:avLst/>
          </a:prstGeom>
        </p:spPr>
        <p:txBody>
          <a:bodyPr vert="horz" lIns="102870" tIns="51435" rIns="102870" bIns="51435" rtlCol="0" anchor="ctr"/>
          <a:lstStyle>
            <a:lvl1pPr algn="l">
              <a:defRPr sz="1400">
                <a:solidFill>
                  <a:schemeClr val="tx1">
                    <a:tint val="75000"/>
                  </a:schemeClr>
                </a:solidFill>
              </a:defRPr>
            </a:lvl1pPr>
          </a:lstStyle>
          <a:p>
            <a:fld id="{1D8BD707-D9CF-40AE-B4C6-C98DA3205C09}" type="datetimeFigureOut">
              <a:rPr lang="en-US" smtClean="0"/>
              <a:pPr/>
              <a:t>12/05/2017</a:t>
            </a:fld>
            <a:endParaRPr lang="en-US"/>
          </a:p>
        </p:txBody>
      </p:sp>
      <p:sp>
        <p:nvSpPr>
          <p:cNvPr id="5" name="Footer Placeholder 4"/>
          <p:cNvSpPr>
            <a:spLocks noGrp="1"/>
          </p:cNvSpPr>
          <p:nvPr>
            <p:ph type="ftr" sz="quarter" idx="3"/>
          </p:nvPr>
        </p:nvSpPr>
        <p:spPr>
          <a:xfrm>
            <a:off x="3651952" y="7009642"/>
            <a:ext cx="3384735" cy="402652"/>
          </a:xfrm>
          <a:prstGeom prst="rect">
            <a:avLst/>
          </a:prstGeom>
        </p:spPr>
        <p:txBody>
          <a:bodyPr vert="horz" lIns="102870" tIns="51435" rIns="102870" bIns="51435"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660190" y="7009642"/>
            <a:ext cx="2494016" cy="402652"/>
          </a:xfrm>
          <a:prstGeom prst="rect">
            <a:avLst/>
          </a:prstGeom>
        </p:spPr>
        <p:txBody>
          <a:bodyPr vert="horz" lIns="102870" tIns="51435" rIns="102870" bIns="51435" rtlCol="0" anchor="ctr"/>
          <a:lstStyle>
            <a:lvl1pPr algn="r">
              <a:defRPr sz="14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28700" rtl="0" eaLnBrk="1" latinLnBrk="0" hangingPunct="1">
        <a:spcBef>
          <a:spcPct val="0"/>
        </a:spcBef>
        <a:buNone/>
        <a:defRPr sz="5000" kern="1200">
          <a:solidFill>
            <a:schemeClr val="tx1"/>
          </a:solidFill>
          <a:latin typeface="+mj-lt"/>
          <a:ea typeface="+mj-ea"/>
          <a:cs typeface="+mj-cs"/>
        </a:defRPr>
      </a:lvl1pPr>
    </p:titleStyle>
    <p:bodyStyle>
      <a:lvl1pPr marL="385763" indent="-385763" algn="l" defTabSz="10287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35819" indent="-321469" algn="l" defTabSz="10287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285875" indent="-257175" algn="l" defTabSz="1028700"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002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145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289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432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576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719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23"/>
          <p:cNvPicPr>
            <a:picLocks noChangeAspect="1" noChangeArrowheads="1"/>
          </p:cNvPicPr>
          <p:nvPr/>
        </p:nvPicPr>
        <p:blipFill>
          <a:blip r:embed="rId3" cstate="print"/>
          <a:srcRect/>
          <a:stretch>
            <a:fillRect/>
          </a:stretch>
        </p:blipFill>
        <p:spPr bwMode="auto">
          <a:xfrm>
            <a:off x="0" y="1906469"/>
            <a:ext cx="10688638" cy="2764292"/>
          </a:xfrm>
          <a:prstGeom prst="rect">
            <a:avLst/>
          </a:prstGeom>
          <a:noFill/>
          <a:ln w="9525">
            <a:noFill/>
            <a:miter lim="800000"/>
            <a:headEnd/>
            <a:tailEnd/>
          </a:ln>
        </p:spPr>
      </p:pic>
      <p:sp>
        <p:nvSpPr>
          <p:cNvPr id="31" name="Rectangle 6"/>
          <p:cNvSpPr>
            <a:spLocks noGrp="1" noChangeArrowheads="1"/>
          </p:cNvSpPr>
          <p:nvPr>
            <p:ph type="ctrTitle"/>
          </p:nvPr>
        </p:nvSpPr>
        <p:spPr>
          <a:xfrm>
            <a:off x="426863" y="1897716"/>
            <a:ext cx="9725549" cy="1276581"/>
          </a:xfrm>
        </p:spPr>
        <p:txBody>
          <a:bodyPr>
            <a:normAutofit fontScale="90000"/>
          </a:bodyPr>
          <a:lstStyle/>
          <a:p>
            <a:pPr algn="l"/>
            <a:r>
              <a:rPr lang="en-US" altLang="zh-TW" sz="9000" dirty="0" smtClean="0">
                <a:solidFill>
                  <a:schemeClr val="bg1"/>
                </a:solidFill>
                <a:ea typeface="굴림" charset="-127"/>
              </a:rPr>
              <a:t>Code Marathon</a:t>
            </a:r>
            <a:endParaRPr lang="en-US" altLang="zh-TW" sz="2700" dirty="0" smtClean="0">
              <a:solidFill>
                <a:schemeClr val="bg1"/>
              </a:solidFill>
              <a:ea typeface="PMingLiU" pitchFamily="18" charset="-120"/>
            </a:endParaRPr>
          </a:p>
        </p:txBody>
      </p:sp>
      <p:sp>
        <p:nvSpPr>
          <p:cNvPr id="32" name="Rectangle 7"/>
          <p:cNvSpPr>
            <a:spLocks noChangeArrowheads="1"/>
          </p:cNvSpPr>
          <p:nvPr/>
        </p:nvSpPr>
        <p:spPr bwMode="auto">
          <a:xfrm>
            <a:off x="412017" y="4730335"/>
            <a:ext cx="9725549" cy="1768167"/>
          </a:xfrm>
          <a:prstGeom prst="rect">
            <a:avLst/>
          </a:prstGeom>
          <a:noFill/>
          <a:ln w="9525">
            <a:noFill/>
            <a:miter lim="800000"/>
            <a:headEnd/>
            <a:tailEnd/>
          </a:ln>
        </p:spPr>
        <p:txBody>
          <a:bodyPr lIns="0" tIns="0" rIns="0" bIns="0"/>
          <a:lstStyle/>
          <a:p>
            <a:pPr defTabSz="1164491">
              <a:buClr>
                <a:srgbClr val="005C87"/>
              </a:buClr>
            </a:pPr>
            <a:endParaRPr lang="en-US" altLang="ko-KR" dirty="0">
              <a:solidFill>
                <a:srgbClr val="6C6C6C"/>
              </a:solidFill>
            </a:endParaRPr>
          </a:p>
          <a:p>
            <a:pPr defTabSz="1164491">
              <a:buClr>
                <a:srgbClr val="005C87"/>
              </a:buClr>
            </a:pPr>
            <a:endParaRPr lang="en-US" altLang="ko-KR" sz="1600" dirty="0">
              <a:solidFill>
                <a:srgbClr val="FF0000"/>
              </a:solidFill>
            </a:endParaRPr>
          </a:p>
          <a:p>
            <a:pPr defTabSz="1164491">
              <a:buClr>
                <a:srgbClr val="005C87"/>
              </a:buClr>
            </a:pPr>
            <a:endParaRPr lang="en-US" altLang="ko-KR" sz="1800" dirty="0">
              <a:solidFill>
                <a:srgbClr val="6C6C6C"/>
              </a:solidFill>
            </a:endParaRPr>
          </a:p>
          <a:p>
            <a:pPr defTabSz="1164491">
              <a:buClr>
                <a:srgbClr val="005C87"/>
              </a:buClr>
            </a:pPr>
            <a:endParaRPr lang="en-US" altLang="ko-KR" sz="1800" dirty="0">
              <a:solidFill>
                <a:srgbClr val="FF0000"/>
              </a:solidFill>
            </a:endParaRPr>
          </a:p>
          <a:p>
            <a:pPr defTabSz="1164491">
              <a:buClr>
                <a:srgbClr val="005C87"/>
              </a:buClr>
            </a:pPr>
            <a:endParaRPr lang="en-US" altLang="ko-KR" dirty="0">
              <a:solidFill>
                <a:srgbClr val="6C6C6C"/>
              </a:solidFill>
            </a:endParaRPr>
          </a:p>
          <a:p>
            <a:pPr defTabSz="1164491">
              <a:buClr>
                <a:srgbClr val="005C87"/>
              </a:buClr>
            </a:pPr>
            <a:endParaRPr lang="en-US" altLang="ko-KR" dirty="0">
              <a:solidFill>
                <a:srgbClr val="6C6C6C"/>
              </a:solidFill>
            </a:endParaRPr>
          </a:p>
          <a:p>
            <a:pPr defTabSz="1164491">
              <a:buClr>
                <a:srgbClr val="005C87"/>
              </a:buClr>
            </a:pPr>
            <a:endParaRPr lang="en-US" altLang="ko-KR" sz="1800" dirty="0">
              <a:solidFill>
                <a:schemeClr val="accent2"/>
              </a:solidFill>
            </a:endParaRPr>
          </a:p>
        </p:txBody>
      </p:sp>
      <p:sp>
        <p:nvSpPr>
          <p:cNvPr id="37" name="TextBox 36"/>
          <p:cNvSpPr txBox="1"/>
          <p:nvPr/>
        </p:nvSpPr>
        <p:spPr>
          <a:xfrm>
            <a:off x="454275" y="4922855"/>
            <a:ext cx="4644348" cy="907941"/>
          </a:xfrm>
          <a:prstGeom prst="rect">
            <a:avLst/>
          </a:prstGeom>
          <a:noFill/>
        </p:spPr>
        <p:txBody>
          <a:bodyPr wrap="none" lIns="0" tIns="0" rIns="0" bIns="0" rtlCol="0">
            <a:spAutoFit/>
          </a:bodyPr>
          <a:lstStyle/>
          <a:p>
            <a:r>
              <a:rPr lang="en-GB" sz="3200" dirty="0" smtClean="0">
                <a:solidFill>
                  <a:schemeClr val="accent1"/>
                </a:solidFill>
              </a:rPr>
              <a:t>R2P Platform</a:t>
            </a:r>
          </a:p>
          <a:p>
            <a:r>
              <a:rPr lang="en-GB" sz="2700" dirty="0" smtClean="0">
                <a:solidFill>
                  <a:schemeClr val="accent1"/>
                </a:solidFill>
              </a:rPr>
              <a:t>  	</a:t>
            </a:r>
            <a:r>
              <a:rPr lang="en-GB" sz="2400" dirty="0" err="1" smtClean="0">
                <a:solidFill>
                  <a:schemeClr val="accent1"/>
                </a:solidFill>
              </a:rPr>
              <a:t>DevFins</a:t>
            </a:r>
            <a:r>
              <a:rPr lang="en-GB" sz="2400" dirty="0" smtClean="0">
                <a:solidFill>
                  <a:schemeClr val="accent1"/>
                </a:solidFill>
              </a:rPr>
              <a:t>  --- Victor  &amp; Barbara</a:t>
            </a:r>
          </a:p>
        </p:txBody>
      </p:sp>
      <p:pic>
        <p:nvPicPr>
          <p:cNvPr id="40" name="Picture 88" descr="hereforgood"/>
          <p:cNvPicPr>
            <a:picLocks noChangeAspect="1" noChangeArrowheads="1"/>
          </p:cNvPicPr>
          <p:nvPr/>
        </p:nvPicPr>
        <p:blipFill>
          <a:blip r:embed="rId4" cstate="print"/>
          <a:srcRect/>
          <a:stretch>
            <a:fillRect/>
          </a:stretch>
        </p:blipFill>
        <p:spPr bwMode="auto">
          <a:xfrm>
            <a:off x="7927406" y="5931236"/>
            <a:ext cx="2672160" cy="386895"/>
          </a:xfrm>
          <a:prstGeom prst="rect">
            <a:avLst/>
          </a:prstGeom>
          <a:noFill/>
          <a:ln w="9525">
            <a:noFill/>
            <a:miter lim="800000"/>
            <a:headEnd/>
            <a:tailEnd/>
          </a:ln>
        </p:spPr>
      </p:pic>
      <p:grpSp>
        <p:nvGrpSpPr>
          <p:cNvPr id="41" name="Group 40"/>
          <p:cNvGrpSpPr>
            <a:grpSpLocks noChangeAspect="1"/>
          </p:cNvGrpSpPr>
          <p:nvPr/>
        </p:nvGrpSpPr>
        <p:grpSpPr bwMode="auto">
          <a:xfrm>
            <a:off x="8729055" y="924349"/>
            <a:ext cx="1774017" cy="637240"/>
            <a:chOff x="0" y="0"/>
            <a:chExt cx="3514" cy="1340"/>
          </a:xfrm>
        </p:grpSpPr>
        <p:sp>
          <p:nvSpPr>
            <p:cNvPr id="42" name="AutoShape 41"/>
            <p:cNvSpPr>
              <a:spLocks noChangeAspect="1" noChangeArrowheads="1"/>
            </p:cNvSpPr>
            <p:nvPr/>
          </p:nvSpPr>
          <p:spPr bwMode="auto">
            <a:xfrm>
              <a:off x="0" y="0"/>
              <a:ext cx="3514" cy="1340"/>
            </a:xfrm>
            <a:prstGeom prst="rect">
              <a:avLst/>
            </a:prstGeom>
            <a:noFill/>
            <a:ln w="9525">
              <a:noFill/>
              <a:miter lim="800000"/>
              <a:headEnd/>
              <a:tailEnd/>
            </a:ln>
          </p:spPr>
          <p:txBody>
            <a:bodyPr/>
            <a:lstStyle/>
            <a:p>
              <a:pPr latinLnBrk="0">
                <a:defRPr/>
              </a:pPr>
              <a:endParaRPr kumimoji="0" lang="en-GB" dirty="0">
                <a:ea typeface="+mn-ea"/>
              </a:endParaRPr>
            </a:p>
          </p:txBody>
        </p:sp>
        <p:sp>
          <p:nvSpPr>
            <p:cNvPr id="43" name="Freeform 42"/>
            <p:cNvSpPr>
              <a:spLocks/>
            </p:cNvSpPr>
            <p:nvPr/>
          </p:nvSpPr>
          <p:spPr bwMode="auto">
            <a:xfrm>
              <a:off x="566" y="250"/>
              <a:ext cx="121" cy="379"/>
            </a:xfrm>
            <a:custGeom>
              <a:avLst/>
              <a:gdLst/>
              <a:ahLst/>
              <a:cxnLst>
                <a:cxn ang="0">
                  <a:pos x="612" y="1656"/>
                </a:cxn>
                <a:cxn ang="0">
                  <a:pos x="430" y="1656"/>
                </a:cxn>
                <a:cxn ang="0">
                  <a:pos x="408" y="1655"/>
                </a:cxn>
                <a:cxn ang="0">
                  <a:pos x="387" y="1653"/>
                </a:cxn>
                <a:cxn ang="0">
                  <a:pos x="368" y="1649"/>
                </a:cxn>
                <a:cxn ang="0">
                  <a:pos x="350" y="1642"/>
                </a:cxn>
                <a:cxn ang="0">
                  <a:pos x="335" y="1634"/>
                </a:cxn>
                <a:cxn ang="0">
                  <a:pos x="321" y="1626"/>
                </a:cxn>
                <a:cxn ang="0">
                  <a:pos x="308" y="1615"/>
                </a:cxn>
                <a:cxn ang="0">
                  <a:pos x="297" y="1603"/>
                </a:cxn>
                <a:cxn ang="0">
                  <a:pos x="287" y="1589"/>
                </a:cxn>
                <a:cxn ang="0">
                  <a:pos x="279" y="1575"/>
                </a:cxn>
                <a:cxn ang="0">
                  <a:pos x="271" y="1560"/>
                </a:cxn>
                <a:cxn ang="0">
                  <a:pos x="266" y="1543"/>
                </a:cxn>
                <a:cxn ang="0">
                  <a:pos x="262" y="1525"/>
                </a:cxn>
                <a:cxn ang="0">
                  <a:pos x="258" y="1506"/>
                </a:cxn>
                <a:cxn ang="0">
                  <a:pos x="257" y="1486"/>
                </a:cxn>
                <a:cxn ang="0">
                  <a:pos x="256" y="1465"/>
                </a:cxn>
                <a:cxn ang="0">
                  <a:pos x="256" y="658"/>
                </a:cxn>
                <a:cxn ang="0">
                  <a:pos x="612" y="658"/>
                </a:cxn>
                <a:cxn ang="0">
                  <a:pos x="612" y="429"/>
                </a:cxn>
                <a:cxn ang="0">
                  <a:pos x="256" y="429"/>
                </a:cxn>
                <a:cxn ang="0">
                  <a:pos x="256" y="0"/>
                </a:cxn>
                <a:cxn ang="0">
                  <a:pos x="0" y="0"/>
                </a:cxn>
                <a:cxn ang="0">
                  <a:pos x="0" y="1462"/>
                </a:cxn>
                <a:cxn ang="0">
                  <a:pos x="0" y="1491"/>
                </a:cxn>
                <a:cxn ang="0">
                  <a:pos x="1" y="1518"/>
                </a:cxn>
                <a:cxn ang="0">
                  <a:pos x="3" y="1544"/>
                </a:cxn>
                <a:cxn ang="0">
                  <a:pos x="7" y="1570"/>
                </a:cxn>
                <a:cxn ang="0">
                  <a:pos x="11" y="1594"/>
                </a:cxn>
                <a:cxn ang="0">
                  <a:pos x="16" y="1617"/>
                </a:cxn>
                <a:cxn ang="0">
                  <a:pos x="21" y="1639"/>
                </a:cxn>
                <a:cxn ang="0">
                  <a:pos x="28" y="1661"/>
                </a:cxn>
                <a:cxn ang="0">
                  <a:pos x="35" y="1681"/>
                </a:cxn>
                <a:cxn ang="0">
                  <a:pos x="44" y="1700"/>
                </a:cxn>
                <a:cxn ang="0">
                  <a:pos x="53" y="1719"/>
                </a:cxn>
                <a:cxn ang="0">
                  <a:pos x="63" y="1737"/>
                </a:cxn>
                <a:cxn ang="0">
                  <a:pos x="74" y="1753"/>
                </a:cxn>
                <a:cxn ang="0">
                  <a:pos x="86" y="1768"/>
                </a:cxn>
                <a:cxn ang="0">
                  <a:pos x="98" y="1784"/>
                </a:cxn>
                <a:cxn ang="0">
                  <a:pos x="111" y="1797"/>
                </a:cxn>
                <a:cxn ang="0">
                  <a:pos x="125" y="1810"/>
                </a:cxn>
                <a:cxn ang="0">
                  <a:pos x="140" y="1822"/>
                </a:cxn>
                <a:cxn ang="0">
                  <a:pos x="156" y="1833"/>
                </a:cxn>
                <a:cxn ang="0">
                  <a:pos x="173" y="1843"/>
                </a:cxn>
                <a:cxn ang="0">
                  <a:pos x="189" y="1853"/>
                </a:cxn>
                <a:cxn ang="0">
                  <a:pos x="208" y="1862"/>
                </a:cxn>
                <a:cxn ang="0">
                  <a:pos x="226" y="1870"/>
                </a:cxn>
                <a:cxn ang="0">
                  <a:pos x="246" y="1876"/>
                </a:cxn>
                <a:cxn ang="0">
                  <a:pos x="266" y="1883"/>
                </a:cxn>
                <a:cxn ang="0">
                  <a:pos x="287" y="1887"/>
                </a:cxn>
                <a:cxn ang="0">
                  <a:pos x="309" y="1892"/>
                </a:cxn>
                <a:cxn ang="0">
                  <a:pos x="332" y="1895"/>
                </a:cxn>
                <a:cxn ang="0">
                  <a:pos x="355" y="1898"/>
                </a:cxn>
                <a:cxn ang="0">
                  <a:pos x="379" y="1900"/>
                </a:cxn>
                <a:cxn ang="0">
                  <a:pos x="403" y="1901"/>
                </a:cxn>
                <a:cxn ang="0">
                  <a:pos x="428" y="1901"/>
                </a:cxn>
                <a:cxn ang="0">
                  <a:pos x="612" y="1901"/>
                </a:cxn>
                <a:cxn ang="0">
                  <a:pos x="612" y="1656"/>
                </a:cxn>
              </a:cxnLst>
              <a:rect l="0" t="0" r="r" b="b"/>
              <a:pathLst>
                <a:path w="612" h="1901">
                  <a:moveTo>
                    <a:pt x="612" y="1656"/>
                  </a:moveTo>
                  <a:lnTo>
                    <a:pt x="430" y="1656"/>
                  </a:lnTo>
                  <a:lnTo>
                    <a:pt x="408" y="1655"/>
                  </a:lnTo>
                  <a:lnTo>
                    <a:pt x="387" y="1653"/>
                  </a:lnTo>
                  <a:lnTo>
                    <a:pt x="368" y="1649"/>
                  </a:lnTo>
                  <a:lnTo>
                    <a:pt x="350" y="1642"/>
                  </a:lnTo>
                  <a:lnTo>
                    <a:pt x="335" y="1634"/>
                  </a:lnTo>
                  <a:lnTo>
                    <a:pt x="321" y="1626"/>
                  </a:lnTo>
                  <a:lnTo>
                    <a:pt x="308" y="1615"/>
                  </a:lnTo>
                  <a:lnTo>
                    <a:pt x="297" y="1603"/>
                  </a:lnTo>
                  <a:lnTo>
                    <a:pt x="287" y="1589"/>
                  </a:lnTo>
                  <a:lnTo>
                    <a:pt x="279" y="1575"/>
                  </a:lnTo>
                  <a:lnTo>
                    <a:pt x="271" y="1560"/>
                  </a:lnTo>
                  <a:lnTo>
                    <a:pt x="266" y="1543"/>
                  </a:lnTo>
                  <a:lnTo>
                    <a:pt x="262" y="1525"/>
                  </a:lnTo>
                  <a:lnTo>
                    <a:pt x="258" y="1506"/>
                  </a:lnTo>
                  <a:lnTo>
                    <a:pt x="257" y="1486"/>
                  </a:lnTo>
                  <a:lnTo>
                    <a:pt x="256" y="1465"/>
                  </a:lnTo>
                  <a:lnTo>
                    <a:pt x="256" y="658"/>
                  </a:lnTo>
                  <a:lnTo>
                    <a:pt x="612" y="658"/>
                  </a:lnTo>
                  <a:lnTo>
                    <a:pt x="612" y="429"/>
                  </a:lnTo>
                  <a:lnTo>
                    <a:pt x="256" y="429"/>
                  </a:lnTo>
                  <a:lnTo>
                    <a:pt x="256" y="0"/>
                  </a:lnTo>
                  <a:lnTo>
                    <a:pt x="0" y="0"/>
                  </a:lnTo>
                  <a:lnTo>
                    <a:pt x="0" y="1462"/>
                  </a:lnTo>
                  <a:lnTo>
                    <a:pt x="0" y="1491"/>
                  </a:lnTo>
                  <a:lnTo>
                    <a:pt x="1" y="1518"/>
                  </a:lnTo>
                  <a:lnTo>
                    <a:pt x="3" y="1544"/>
                  </a:lnTo>
                  <a:lnTo>
                    <a:pt x="7" y="1570"/>
                  </a:lnTo>
                  <a:lnTo>
                    <a:pt x="11" y="1594"/>
                  </a:lnTo>
                  <a:lnTo>
                    <a:pt x="16" y="1617"/>
                  </a:lnTo>
                  <a:lnTo>
                    <a:pt x="21" y="1639"/>
                  </a:lnTo>
                  <a:lnTo>
                    <a:pt x="28" y="1661"/>
                  </a:lnTo>
                  <a:lnTo>
                    <a:pt x="35" y="1681"/>
                  </a:lnTo>
                  <a:lnTo>
                    <a:pt x="44" y="1700"/>
                  </a:lnTo>
                  <a:lnTo>
                    <a:pt x="53" y="1719"/>
                  </a:lnTo>
                  <a:lnTo>
                    <a:pt x="63" y="1737"/>
                  </a:lnTo>
                  <a:lnTo>
                    <a:pt x="74" y="1753"/>
                  </a:lnTo>
                  <a:lnTo>
                    <a:pt x="86" y="1768"/>
                  </a:lnTo>
                  <a:lnTo>
                    <a:pt x="98" y="1784"/>
                  </a:lnTo>
                  <a:lnTo>
                    <a:pt x="111" y="1797"/>
                  </a:lnTo>
                  <a:lnTo>
                    <a:pt x="125" y="1810"/>
                  </a:lnTo>
                  <a:lnTo>
                    <a:pt x="140" y="1822"/>
                  </a:lnTo>
                  <a:lnTo>
                    <a:pt x="156" y="1833"/>
                  </a:lnTo>
                  <a:lnTo>
                    <a:pt x="173" y="1843"/>
                  </a:lnTo>
                  <a:lnTo>
                    <a:pt x="189" y="1853"/>
                  </a:lnTo>
                  <a:lnTo>
                    <a:pt x="208" y="1862"/>
                  </a:lnTo>
                  <a:lnTo>
                    <a:pt x="226" y="1870"/>
                  </a:lnTo>
                  <a:lnTo>
                    <a:pt x="246" y="1876"/>
                  </a:lnTo>
                  <a:lnTo>
                    <a:pt x="266" y="1883"/>
                  </a:lnTo>
                  <a:lnTo>
                    <a:pt x="287" y="1887"/>
                  </a:lnTo>
                  <a:lnTo>
                    <a:pt x="309" y="1892"/>
                  </a:lnTo>
                  <a:lnTo>
                    <a:pt x="332" y="1895"/>
                  </a:lnTo>
                  <a:lnTo>
                    <a:pt x="355" y="1898"/>
                  </a:lnTo>
                  <a:lnTo>
                    <a:pt x="379" y="1900"/>
                  </a:lnTo>
                  <a:lnTo>
                    <a:pt x="403" y="1901"/>
                  </a:lnTo>
                  <a:lnTo>
                    <a:pt x="428" y="1901"/>
                  </a:lnTo>
                  <a:lnTo>
                    <a:pt x="612" y="1901"/>
                  </a:lnTo>
                  <a:lnTo>
                    <a:pt x="612" y="1656"/>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44" name="Freeform 43"/>
            <p:cNvSpPr>
              <a:spLocks/>
            </p:cNvSpPr>
            <p:nvPr/>
          </p:nvSpPr>
          <p:spPr bwMode="auto">
            <a:xfrm>
              <a:off x="195" y="217"/>
              <a:ext cx="323" cy="420"/>
            </a:xfrm>
            <a:custGeom>
              <a:avLst/>
              <a:gdLst/>
              <a:ahLst/>
              <a:cxnLst>
                <a:cxn ang="0">
                  <a:pos x="20" y="1566"/>
                </a:cxn>
                <a:cxn ang="0">
                  <a:pos x="112" y="1783"/>
                </a:cxn>
                <a:cxn ang="0">
                  <a:pos x="264" y="1937"/>
                </a:cxn>
                <a:cxn ang="0">
                  <a:pos x="459" y="2036"/>
                </a:cxn>
                <a:cxn ang="0">
                  <a:pos x="678" y="2087"/>
                </a:cxn>
                <a:cxn ang="0">
                  <a:pos x="901" y="2094"/>
                </a:cxn>
                <a:cxn ang="0">
                  <a:pos x="1115" y="2061"/>
                </a:cxn>
                <a:cxn ang="0">
                  <a:pos x="1309" y="1986"/>
                </a:cxn>
                <a:cxn ang="0">
                  <a:pos x="1467" y="1867"/>
                </a:cxn>
                <a:cxn ang="0">
                  <a:pos x="1573" y="1705"/>
                </a:cxn>
                <a:cxn ang="0">
                  <a:pos x="1612" y="1495"/>
                </a:cxn>
                <a:cxn ang="0">
                  <a:pos x="1579" y="1298"/>
                </a:cxn>
                <a:cxn ang="0">
                  <a:pos x="1492" y="1153"/>
                </a:cxn>
                <a:cxn ang="0">
                  <a:pos x="1361" y="1049"/>
                </a:cxn>
                <a:cxn ang="0">
                  <a:pos x="1203" y="977"/>
                </a:cxn>
                <a:cxn ang="0">
                  <a:pos x="812" y="878"/>
                </a:cxn>
                <a:cxn ang="0">
                  <a:pos x="557" y="809"/>
                </a:cxn>
                <a:cxn ang="0">
                  <a:pos x="452" y="757"/>
                </a:cxn>
                <a:cxn ang="0">
                  <a:pos x="378" y="686"/>
                </a:cxn>
                <a:cxn ang="0">
                  <a:pos x="346" y="590"/>
                </a:cxn>
                <a:cxn ang="0">
                  <a:pos x="366" y="451"/>
                </a:cxn>
                <a:cxn ang="0">
                  <a:pos x="434" y="351"/>
                </a:cxn>
                <a:cxn ang="0">
                  <a:pos x="531" y="288"/>
                </a:cxn>
                <a:cxn ang="0">
                  <a:pos x="690" y="248"/>
                </a:cxn>
                <a:cxn ang="0">
                  <a:pos x="856" y="247"/>
                </a:cxn>
                <a:cxn ang="0">
                  <a:pos x="991" y="275"/>
                </a:cxn>
                <a:cxn ang="0">
                  <a:pos x="1100" y="332"/>
                </a:cxn>
                <a:cxn ang="0">
                  <a:pos x="1181" y="416"/>
                </a:cxn>
                <a:cxn ang="0">
                  <a:pos x="1236" y="527"/>
                </a:cxn>
                <a:cxn ang="0">
                  <a:pos x="1260" y="648"/>
                </a:cxn>
                <a:cxn ang="0">
                  <a:pos x="1511" y="494"/>
                </a:cxn>
                <a:cxn ang="0">
                  <a:pos x="1442" y="310"/>
                </a:cxn>
                <a:cxn ang="0">
                  <a:pos x="1324" y="166"/>
                </a:cxn>
                <a:cxn ang="0">
                  <a:pos x="1159" y="66"/>
                </a:cxn>
                <a:cxn ang="0">
                  <a:pos x="951" y="11"/>
                </a:cxn>
                <a:cxn ang="0">
                  <a:pos x="722" y="3"/>
                </a:cxn>
                <a:cxn ang="0">
                  <a:pos x="523" y="36"/>
                </a:cxn>
                <a:cxn ang="0">
                  <a:pos x="343" y="108"/>
                </a:cxn>
                <a:cxn ang="0">
                  <a:pos x="196" y="225"/>
                </a:cxn>
                <a:cxn ang="0">
                  <a:pos x="97" y="384"/>
                </a:cxn>
                <a:cxn ang="0">
                  <a:pos x="61" y="590"/>
                </a:cxn>
                <a:cxn ang="0">
                  <a:pos x="91" y="768"/>
                </a:cxn>
                <a:cxn ang="0">
                  <a:pos x="175" y="900"/>
                </a:cxn>
                <a:cxn ang="0">
                  <a:pos x="302" y="995"/>
                </a:cxn>
                <a:cxn ang="0">
                  <a:pos x="460" y="1062"/>
                </a:cxn>
                <a:cxn ang="0">
                  <a:pos x="824" y="1151"/>
                </a:cxn>
                <a:cxn ang="0">
                  <a:pos x="1095" y="1226"/>
                </a:cxn>
                <a:cxn ang="0">
                  <a:pos x="1210" y="1285"/>
                </a:cxn>
                <a:cxn ang="0">
                  <a:pos x="1292" y="1367"/>
                </a:cxn>
                <a:cxn ang="0">
                  <a:pos x="1327" y="1480"/>
                </a:cxn>
                <a:cxn ang="0">
                  <a:pos x="1306" y="1628"/>
                </a:cxn>
                <a:cxn ang="0">
                  <a:pos x="1236" y="1733"/>
                </a:cxn>
                <a:cxn ang="0">
                  <a:pos x="1131" y="1800"/>
                </a:cxn>
                <a:cxn ang="0">
                  <a:pos x="1011" y="1836"/>
                </a:cxn>
                <a:cxn ang="0">
                  <a:pos x="807" y="1852"/>
                </a:cxn>
                <a:cxn ang="0">
                  <a:pos x="644" y="1830"/>
                </a:cxn>
                <a:cxn ang="0">
                  <a:pos x="502" y="1777"/>
                </a:cxn>
                <a:cxn ang="0">
                  <a:pos x="385" y="1690"/>
                </a:cxn>
                <a:cxn ang="0">
                  <a:pos x="305" y="1566"/>
                </a:cxn>
                <a:cxn ang="0">
                  <a:pos x="272" y="1413"/>
                </a:cxn>
              </a:cxnLst>
              <a:rect l="0" t="0" r="r" b="b"/>
              <a:pathLst>
                <a:path w="1612" h="2096">
                  <a:moveTo>
                    <a:pt x="0" y="1375"/>
                  </a:moveTo>
                  <a:lnTo>
                    <a:pt x="0" y="1385"/>
                  </a:lnTo>
                  <a:lnTo>
                    <a:pt x="1" y="1433"/>
                  </a:lnTo>
                  <a:lnTo>
                    <a:pt x="6" y="1479"/>
                  </a:lnTo>
                  <a:lnTo>
                    <a:pt x="11" y="1523"/>
                  </a:lnTo>
                  <a:lnTo>
                    <a:pt x="20" y="1566"/>
                  </a:lnTo>
                  <a:lnTo>
                    <a:pt x="30" y="1607"/>
                  </a:lnTo>
                  <a:lnTo>
                    <a:pt x="43" y="1645"/>
                  </a:lnTo>
                  <a:lnTo>
                    <a:pt x="57" y="1683"/>
                  </a:lnTo>
                  <a:lnTo>
                    <a:pt x="74" y="1717"/>
                  </a:lnTo>
                  <a:lnTo>
                    <a:pt x="91" y="1751"/>
                  </a:lnTo>
                  <a:lnTo>
                    <a:pt x="112" y="1783"/>
                  </a:lnTo>
                  <a:lnTo>
                    <a:pt x="133" y="1812"/>
                  </a:lnTo>
                  <a:lnTo>
                    <a:pt x="157" y="1840"/>
                  </a:lnTo>
                  <a:lnTo>
                    <a:pt x="182" y="1867"/>
                  </a:lnTo>
                  <a:lnTo>
                    <a:pt x="208" y="1891"/>
                  </a:lnTo>
                  <a:lnTo>
                    <a:pt x="235" y="1916"/>
                  </a:lnTo>
                  <a:lnTo>
                    <a:pt x="264" y="1937"/>
                  </a:lnTo>
                  <a:lnTo>
                    <a:pt x="295" y="1957"/>
                  </a:lnTo>
                  <a:lnTo>
                    <a:pt x="325" y="1976"/>
                  </a:lnTo>
                  <a:lnTo>
                    <a:pt x="357" y="1994"/>
                  </a:lnTo>
                  <a:lnTo>
                    <a:pt x="390" y="2009"/>
                  </a:lnTo>
                  <a:lnTo>
                    <a:pt x="424" y="2023"/>
                  </a:lnTo>
                  <a:lnTo>
                    <a:pt x="459" y="2036"/>
                  </a:lnTo>
                  <a:lnTo>
                    <a:pt x="494" y="2048"/>
                  </a:lnTo>
                  <a:lnTo>
                    <a:pt x="530" y="2058"/>
                  </a:lnTo>
                  <a:lnTo>
                    <a:pt x="566" y="2068"/>
                  </a:lnTo>
                  <a:lnTo>
                    <a:pt x="603" y="2076"/>
                  </a:lnTo>
                  <a:lnTo>
                    <a:pt x="641" y="2081"/>
                  </a:lnTo>
                  <a:lnTo>
                    <a:pt x="678" y="2087"/>
                  </a:lnTo>
                  <a:lnTo>
                    <a:pt x="715" y="2091"/>
                  </a:lnTo>
                  <a:lnTo>
                    <a:pt x="753" y="2094"/>
                  </a:lnTo>
                  <a:lnTo>
                    <a:pt x="790" y="2096"/>
                  </a:lnTo>
                  <a:lnTo>
                    <a:pt x="828" y="2096"/>
                  </a:lnTo>
                  <a:lnTo>
                    <a:pt x="865" y="2096"/>
                  </a:lnTo>
                  <a:lnTo>
                    <a:pt x="901" y="2094"/>
                  </a:lnTo>
                  <a:lnTo>
                    <a:pt x="937" y="2091"/>
                  </a:lnTo>
                  <a:lnTo>
                    <a:pt x="974" y="2087"/>
                  </a:lnTo>
                  <a:lnTo>
                    <a:pt x="1010" y="2083"/>
                  </a:lnTo>
                  <a:lnTo>
                    <a:pt x="1046" y="2076"/>
                  </a:lnTo>
                  <a:lnTo>
                    <a:pt x="1081" y="2069"/>
                  </a:lnTo>
                  <a:lnTo>
                    <a:pt x="1115" y="2061"/>
                  </a:lnTo>
                  <a:lnTo>
                    <a:pt x="1149" y="2051"/>
                  </a:lnTo>
                  <a:lnTo>
                    <a:pt x="1183" y="2040"/>
                  </a:lnTo>
                  <a:lnTo>
                    <a:pt x="1216" y="2029"/>
                  </a:lnTo>
                  <a:lnTo>
                    <a:pt x="1248" y="2015"/>
                  </a:lnTo>
                  <a:lnTo>
                    <a:pt x="1279" y="2001"/>
                  </a:lnTo>
                  <a:lnTo>
                    <a:pt x="1309" y="1986"/>
                  </a:lnTo>
                  <a:lnTo>
                    <a:pt x="1339" y="1968"/>
                  </a:lnTo>
                  <a:lnTo>
                    <a:pt x="1366" y="1951"/>
                  </a:lnTo>
                  <a:lnTo>
                    <a:pt x="1394" y="1932"/>
                  </a:lnTo>
                  <a:lnTo>
                    <a:pt x="1419" y="1911"/>
                  </a:lnTo>
                  <a:lnTo>
                    <a:pt x="1444" y="1890"/>
                  </a:lnTo>
                  <a:lnTo>
                    <a:pt x="1467" y="1867"/>
                  </a:lnTo>
                  <a:lnTo>
                    <a:pt x="1488" y="1843"/>
                  </a:lnTo>
                  <a:lnTo>
                    <a:pt x="1509" y="1818"/>
                  </a:lnTo>
                  <a:lnTo>
                    <a:pt x="1528" y="1791"/>
                  </a:lnTo>
                  <a:lnTo>
                    <a:pt x="1544" y="1764"/>
                  </a:lnTo>
                  <a:lnTo>
                    <a:pt x="1560" y="1734"/>
                  </a:lnTo>
                  <a:lnTo>
                    <a:pt x="1573" y="1705"/>
                  </a:lnTo>
                  <a:lnTo>
                    <a:pt x="1585" y="1673"/>
                  </a:lnTo>
                  <a:lnTo>
                    <a:pt x="1595" y="1640"/>
                  </a:lnTo>
                  <a:lnTo>
                    <a:pt x="1602" y="1606"/>
                  </a:lnTo>
                  <a:lnTo>
                    <a:pt x="1608" y="1569"/>
                  </a:lnTo>
                  <a:lnTo>
                    <a:pt x="1611" y="1533"/>
                  </a:lnTo>
                  <a:lnTo>
                    <a:pt x="1612" y="1495"/>
                  </a:lnTo>
                  <a:lnTo>
                    <a:pt x="1611" y="1458"/>
                  </a:lnTo>
                  <a:lnTo>
                    <a:pt x="1608" y="1423"/>
                  </a:lnTo>
                  <a:lnTo>
                    <a:pt x="1604" y="1389"/>
                  </a:lnTo>
                  <a:lnTo>
                    <a:pt x="1597" y="1357"/>
                  </a:lnTo>
                  <a:lnTo>
                    <a:pt x="1589" y="1327"/>
                  </a:lnTo>
                  <a:lnTo>
                    <a:pt x="1579" y="1298"/>
                  </a:lnTo>
                  <a:lnTo>
                    <a:pt x="1568" y="1271"/>
                  </a:lnTo>
                  <a:lnTo>
                    <a:pt x="1555" y="1244"/>
                  </a:lnTo>
                  <a:lnTo>
                    <a:pt x="1541" y="1219"/>
                  </a:lnTo>
                  <a:lnTo>
                    <a:pt x="1526" y="1196"/>
                  </a:lnTo>
                  <a:lnTo>
                    <a:pt x="1509" y="1174"/>
                  </a:lnTo>
                  <a:lnTo>
                    <a:pt x="1492" y="1153"/>
                  </a:lnTo>
                  <a:lnTo>
                    <a:pt x="1472" y="1133"/>
                  </a:lnTo>
                  <a:lnTo>
                    <a:pt x="1452" y="1115"/>
                  </a:lnTo>
                  <a:lnTo>
                    <a:pt x="1430" y="1096"/>
                  </a:lnTo>
                  <a:lnTo>
                    <a:pt x="1408" y="1079"/>
                  </a:lnTo>
                  <a:lnTo>
                    <a:pt x="1385" y="1064"/>
                  </a:lnTo>
                  <a:lnTo>
                    <a:pt x="1361" y="1049"/>
                  </a:lnTo>
                  <a:lnTo>
                    <a:pt x="1336" y="1035"/>
                  </a:lnTo>
                  <a:lnTo>
                    <a:pt x="1310" y="1022"/>
                  </a:lnTo>
                  <a:lnTo>
                    <a:pt x="1284" y="1010"/>
                  </a:lnTo>
                  <a:lnTo>
                    <a:pt x="1258" y="998"/>
                  </a:lnTo>
                  <a:lnTo>
                    <a:pt x="1230" y="987"/>
                  </a:lnTo>
                  <a:lnTo>
                    <a:pt x="1203" y="977"/>
                  </a:lnTo>
                  <a:lnTo>
                    <a:pt x="1146" y="959"/>
                  </a:lnTo>
                  <a:lnTo>
                    <a:pt x="1089" y="942"/>
                  </a:lnTo>
                  <a:lnTo>
                    <a:pt x="1030" y="927"/>
                  </a:lnTo>
                  <a:lnTo>
                    <a:pt x="972" y="913"/>
                  </a:lnTo>
                  <a:lnTo>
                    <a:pt x="863" y="889"/>
                  </a:lnTo>
                  <a:lnTo>
                    <a:pt x="812" y="878"/>
                  </a:lnTo>
                  <a:lnTo>
                    <a:pt x="762" y="867"/>
                  </a:lnTo>
                  <a:lnTo>
                    <a:pt x="713" y="855"/>
                  </a:lnTo>
                  <a:lnTo>
                    <a:pt x="666" y="843"/>
                  </a:lnTo>
                  <a:lnTo>
                    <a:pt x="621" y="831"/>
                  </a:lnTo>
                  <a:lnTo>
                    <a:pt x="578" y="817"/>
                  </a:lnTo>
                  <a:lnTo>
                    <a:pt x="557" y="809"/>
                  </a:lnTo>
                  <a:lnTo>
                    <a:pt x="537" y="801"/>
                  </a:lnTo>
                  <a:lnTo>
                    <a:pt x="519" y="794"/>
                  </a:lnTo>
                  <a:lnTo>
                    <a:pt x="501" y="785"/>
                  </a:lnTo>
                  <a:lnTo>
                    <a:pt x="484" y="776"/>
                  </a:lnTo>
                  <a:lnTo>
                    <a:pt x="467" y="767"/>
                  </a:lnTo>
                  <a:lnTo>
                    <a:pt x="452" y="757"/>
                  </a:lnTo>
                  <a:lnTo>
                    <a:pt x="436" y="746"/>
                  </a:lnTo>
                  <a:lnTo>
                    <a:pt x="423" y="735"/>
                  </a:lnTo>
                  <a:lnTo>
                    <a:pt x="410" y="724"/>
                  </a:lnTo>
                  <a:lnTo>
                    <a:pt x="398" y="712"/>
                  </a:lnTo>
                  <a:lnTo>
                    <a:pt x="388" y="699"/>
                  </a:lnTo>
                  <a:lnTo>
                    <a:pt x="378" y="686"/>
                  </a:lnTo>
                  <a:lnTo>
                    <a:pt x="369" y="672"/>
                  </a:lnTo>
                  <a:lnTo>
                    <a:pt x="363" y="657"/>
                  </a:lnTo>
                  <a:lnTo>
                    <a:pt x="357" y="642"/>
                  </a:lnTo>
                  <a:lnTo>
                    <a:pt x="352" y="626"/>
                  </a:lnTo>
                  <a:lnTo>
                    <a:pt x="348" y="608"/>
                  </a:lnTo>
                  <a:lnTo>
                    <a:pt x="346" y="590"/>
                  </a:lnTo>
                  <a:lnTo>
                    <a:pt x="346" y="571"/>
                  </a:lnTo>
                  <a:lnTo>
                    <a:pt x="346" y="544"/>
                  </a:lnTo>
                  <a:lnTo>
                    <a:pt x="350" y="519"/>
                  </a:lnTo>
                  <a:lnTo>
                    <a:pt x="353" y="495"/>
                  </a:lnTo>
                  <a:lnTo>
                    <a:pt x="359" y="473"/>
                  </a:lnTo>
                  <a:lnTo>
                    <a:pt x="366" y="451"/>
                  </a:lnTo>
                  <a:lnTo>
                    <a:pt x="375" y="431"/>
                  </a:lnTo>
                  <a:lnTo>
                    <a:pt x="385" y="412"/>
                  </a:lnTo>
                  <a:lnTo>
                    <a:pt x="396" y="396"/>
                  </a:lnTo>
                  <a:lnTo>
                    <a:pt x="407" y="379"/>
                  </a:lnTo>
                  <a:lnTo>
                    <a:pt x="420" y="364"/>
                  </a:lnTo>
                  <a:lnTo>
                    <a:pt x="434" y="351"/>
                  </a:lnTo>
                  <a:lnTo>
                    <a:pt x="448" y="338"/>
                  </a:lnTo>
                  <a:lnTo>
                    <a:pt x="464" y="326"/>
                  </a:lnTo>
                  <a:lnTo>
                    <a:pt x="480" y="315"/>
                  </a:lnTo>
                  <a:lnTo>
                    <a:pt x="497" y="306"/>
                  </a:lnTo>
                  <a:lnTo>
                    <a:pt x="513" y="296"/>
                  </a:lnTo>
                  <a:lnTo>
                    <a:pt x="531" y="288"/>
                  </a:lnTo>
                  <a:lnTo>
                    <a:pt x="548" y="282"/>
                  </a:lnTo>
                  <a:lnTo>
                    <a:pt x="566" y="275"/>
                  </a:lnTo>
                  <a:lnTo>
                    <a:pt x="585" y="269"/>
                  </a:lnTo>
                  <a:lnTo>
                    <a:pt x="621" y="260"/>
                  </a:lnTo>
                  <a:lnTo>
                    <a:pt x="656" y="253"/>
                  </a:lnTo>
                  <a:lnTo>
                    <a:pt x="690" y="248"/>
                  </a:lnTo>
                  <a:lnTo>
                    <a:pt x="723" y="244"/>
                  </a:lnTo>
                  <a:lnTo>
                    <a:pt x="753" y="243"/>
                  </a:lnTo>
                  <a:lnTo>
                    <a:pt x="779" y="243"/>
                  </a:lnTo>
                  <a:lnTo>
                    <a:pt x="805" y="243"/>
                  </a:lnTo>
                  <a:lnTo>
                    <a:pt x="831" y="244"/>
                  </a:lnTo>
                  <a:lnTo>
                    <a:pt x="856" y="247"/>
                  </a:lnTo>
                  <a:lnTo>
                    <a:pt x="880" y="249"/>
                  </a:lnTo>
                  <a:lnTo>
                    <a:pt x="903" y="253"/>
                  </a:lnTo>
                  <a:lnTo>
                    <a:pt x="926" y="258"/>
                  </a:lnTo>
                  <a:lnTo>
                    <a:pt x="948" y="263"/>
                  </a:lnTo>
                  <a:lnTo>
                    <a:pt x="970" y="269"/>
                  </a:lnTo>
                  <a:lnTo>
                    <a:pt x="991" y="275"/>
                  </a:lnTo>
                  <a:lnTo>
                    <a:pt x="1011" y="283"/>
                  </a:lnTo>
                  <a:lnTo>
                    <a:pt x="1030" y="292"/>
                  </a:lnTo>
                  <a:lnTo>
                    <a:pt x="1049" y="300"/>
                  </a:lnTo>
                  <a:lnTo>
                    <a:pt x="1067" y="310"/>
                  </a:lnTo>
                  <a:lnTo>
                    <a:pt x="1083" y="320"/>
                  </a:lnTo>
                  <a:lnTo>
                    <a:pt x="1100" y="332"/>
                  </a:lnTo>
                  <a:lnTo>
                    <a:pt x="1115" y="344"/>
                  </a:lnTo>
                  <a:lnTo>
                    <a:pt x="1130" y="356"/>
                  </a:lnTo>
                  <a:lnTo>
                    <a:pt x="1143" y="371"/>
                  </a:lnTo>
                  <a:lnTo>
                    <a:pt x="1157" y="385"/>
                  </a:lnTo>
                  <a:lnTo>
                    <a:pt x="1170" y="400"/>
                  </a:lnTo>
                  <a:lnTo>
                    <a:pt x="1181" y="416"/>
                  </a:lnTo>
                  <a:lnTo>
                    <a:pt x="1192" y="432"/>
                  </a:lnTo>
                  <a:lnTo>
                    <a:pt x="1203" y="450"/>
                  </a:lnTo>
                  <a:lnTo>
                    <a:pt x="1212" y="468"/>
                  </a:lnTo>
                  <a:lnTo>
                    <a:pt x="1220" y="487"/>
                  </a:lnTo>
                  <a:lnTo>
                    <a:pt x="1228" y="506"/>
                  </a:lnTo>
                  <a:lnTo>
                    <a:pt x="1236" y="527"/>
                  </a:lnTo>
                  <a:lnTo>
                    <a:pt x="1241" y="548"/>
                  </a:lnTo>
                  <a:lnTo>
                    <a:pt x="1247" y="570"/>
                  </a:lnTo>
                  <a:lnTo>
                    <a:pt x="1251" y="592"/>
                  </a:lnTo>
                  <a:lnTo>
                    <a:pt x="1255" y="615"/>
                  </a:lnTo>
                  <a:lnTo>
                    <a:pt x="1259" y="639"/>
                  </a:lnTo>
                  <a:lnTo>
                    <a:pt x="1260" y="648"/>
                  </a:lnTo>
                  <a:lnTo>
                    <a:pt x="1530" y="648"/>
                  </a:lnTo>
                  <a:lnTo>
                    <a:pt x="1529" y="637"/>
                  </a:lnTo>
                  <a:lnTo>
                    <a:pt x="1527" y="599"/>
                  </a:lnTo>
                  <a:lnTo>
                    <a:pt x="1523" y="563"/>
                  </a:lnTo>
                  <a:lnTo>
                    <a:pt x="1518" y="528"/>
                  </a:lnTo>
                  <a:lnTo>
                    <a:pt x="1511" y="494"/>
                  </a:lnTo>
                  <a:lnTo>
                    <a:pt x="1504" y="460"/>
                  </a:lnTo>
                  <a:lnTo>
                    <a:pt x="1494" y="428"/>
                  </a:lnTo>
                  <a:lnTo>
                    <a:pt x="1483" y="397"/>
                  </a:lnTo>
                  <a:lnTo>
                    <a:pt x="1471" y="366"/>
                  </a:lnTo>
                  <a:lnTo>
                    <a:pt x="1458" y="338"/>
                  </a:lnTo>
                  <a:lnTo>
                    <a:pt x="1442" y="310"/>
                  </a:lnTo>
                  <a:lnTo>
                    <a:pt x="1426" y="283"/>
                  </a:lnTo>
                  <a:lnTo>
                    <a:pt x="1408" y="258"/>
                  </a:lnTo>
                  <a:lnTo>
                    <a:pt x="1389" y="233"/>
                  </a:lnTo>
                  <a:lnTo>
                    <a:pt x="1369" y="210"/>
                  </a:lnTo>
                  <a:lnTo>
                    <a:pt x="1347" y="187"/>
                  </a:lnTo>
                  <a:lnTo>
                    <a:pt x="1324" y="166"/>
                  </a:lnTo>
                  <a:lnTo>
                    <a:pt x="1299" y="147"/>
                  </a:lnTo>
                  <a:lnTo>
                    <a:pt x="1274" y="128"/>
                  </a:lnTo>
                  <a:lnTo>
                    <a:pt x="1248" y="111"/>
                  </a:lnTo>
                  <a:lnTo>
                    <a:pt x="1219" y="95"/>
                  </a:lnTo>
                  <a:lnTo>
                    <a:pt x="1190" y="80"/>
                  </a:lnTo>
                  <a:lnTo>
                    <a:pt x="1159" y="66"/>
                  </a:lnTo>
                  <a:lnTo>
                    <a:pt x="1128" y="54"/>
                  </a:lnTo>
                  <a:lnTo>
                    <a:pt x="1095" y="43"/>
                  </a:lnTo>
                  <a:lnTo>
                    <a:pt x="1060" y="33"/>
                  </a:lnTo>
                  <a:lnTo>
                    <a:pt x="1025" y="25"/>
                  </a:lnTo>
                  <a:lnTo>
                    <a:pt x="989" y="17"/>
                  </a:lnTo>
                  <a:lnTo>
                    <a:pt x="951" y="11"/>
                  </a:lnTo>
                  <a:lnTo>
                    <a:pt x="913" y="6"/>
                  </a:lnTo>
                  <a:lnTo>
                    <a:pt x="872" y="3"/>
                  </a:lnTo>
                  <a:lnTo>
                    <a:pt x="832" y="0"/>
                  </a:lnTo>
                  <a:lnTo>
                    <a:pt x="790" y="0"/>
                  </a:lnTo>
                  <a:lnTo>
                    <a:pt x="756" y="0"/>
                  </a:lnTo>
                  <a:lnTo>
                    <a:pt x="722" y="3"/>
                  </a:lnTo>
                  <a:lnTo>
                    <a:pt x="688" y="5"/>
                  </a:lnTo>
                  <a:lnTo>
                    <a:pt x="654" y="9"/>
                  </a:lnTo>
                  <a:lnTo>
                    <a:pt x="621" y="14"/>
                  </a:lnTo>
                  <a:lnTo>
                    <a:pt x="588" y="20"/>
                  </a:lnTo>
                  <a:lnTo>
                    <a:pt x="555" y="27"/>
                  </a:lnTo>
                  <a:lnTo>
                    <a:pt x="523" y="36"/>
                  </a:lnTo>
                  <a:lnTo>
                    <a:pt x="491" y="44"/>
                  </a:lnTo>
                  <a:lnTo>
                    <a:pt x="460" y="55"/>
                  </a:lnTo>
                  <a:lnTo>
                    <a:pt x="430" y="66"/>
                  </a:lnTo>
                  <a:lnTo>
                    <a:pt x="400" y="80"/>
                  </a:lnTo>
                  <a:lnTo>
                    <a:pt x="370" y="94"/>
                  </a:lnTo>
                  <a:lnTo>
                    <a:pt x="343" y="108"/>
                  </a:lnTo>
                  <a:lnTo>
                    <a:pt x="315" y="125"/>
                  </a:lnTo>
                  <a:lnTo>
                    <a:pt x="289" y="142"/>
                  </a:lnTo>
                  <a:lnTo>
                    <a:pt x="264" y="161"/>
                  </a:lnTo>
                  <a:lnTo>
                    <a:pt x="241" y="181"/>
                  </a:lnTo>
                  <a:lnTo>
                    <a:pt x="218" y="202"/>
                  </a:lnTo>
                  <a:lnTo>
                    <a:pt x="196" y="225"/>
                  </a:lnTo>
                  <a:lnTo>
                    <a:pt x="176" y="248"/>
                  </a:lnTo>
                  <a:lnTo>
                    <a:pt x="157" y="273"/>
                  </a:lnTo>
                  <a:lnTo>
                    <a:pt x="140" y="298"/>
                  </a:lnTo>
                  <a:lnTo>
                    <a:pt x="124" y="326"/>
                  </a:lnTo>
                  <a:lnTo>
                    <a:pt x="110" y="354"/>
                  </a:lnTo>
                  <a:lnTo>
                    <a:pt x="97" y="384"/>
                  </a:lnTo>
                  <a:lnTo>
                    <a:pt x="87" y="416"/>
                  </a:lnTo>
                  <a:lnTo>
                    <a:pt x="77" y="448"/>
                  </a:lnTo>
                  <a:lnTo>
                    <a:pt x="71" y="482"/>
                  </a:lnTo>
                  <a:lnTo>
                    <a:pt x="65" y="517"/>
                  </a:lnTo>
                  <a:lnTo>
                    <a:pt x="62" y="553"/>
                  </a:lnTo>
                  <a:lnTo>
                    <a:pt x="61" y="590"/>
                  </a:lnTo>
                  <a:lnTo>
                    <a:pt x="62" y="623"/>
                  </a:lnTo>
                  <a:lnTo>
                    <a:pt x="65" y="655"/>
                  </a:lnTo>
                  <a:lnTo>
                    <a:pt x="70" y="686"/>
                  </a:lnTo>
                  <a:lnTo>
                    <a:pt x="75" y="715"/>
                  </a:lnTo>
                  <a:lnTo>
                    <a:pt x="83" y="742"/>
                  </a:lnTo>
                  <a:lnTo>
                    <a:pt x="91" y="768"/>
                  </a:lnTo>
                  <a:lnTo>
                    <a:pt x="102" y="794"/>
                  </a:lnTo>
                  <a:lnTo>
                    <a:pt x="115" y="817"/>
                  </a:lnTo>
                  <a:lnTo>
                    <a:pt x="128" y="840"/>
                  </a:lnTo>
                  <a:lnTo>
                    <a:pt x="142" y="861"/>
                  </a:lnTo>
                  <a:lnTo>
                    <a:pt x="158" y="881"/>
                  </a:lnTo>
                  <a:lnTo>
                    <a:pt x="175" y="900"/>
                  </a:lnTo>
                  <a:lnTo>
                    <a:pt x="194" y="918"/>
                  </a:lnTo>
                  <a:lnTo>
                    <a:pt x="213" y="935"/>
                  </a:lnTo>
                  <a:lnTo>
                    <a:pt x="234" y="951"/>
                  </a:lnTo>
                  <a:lnTo>
                    <a:pt x="256" y="966"/>
                  </a:lnTo>
                  <a:lnTo>
                    <a:pt x="278" y="980"/>
                  </a:lnTo>
                  <a:lnTo>
                    <a:pt x="302" y="995"/>
                  </a:lnTo>
                  <a:lnTo>
                    <a:pt x="326" y="1007"/>
                  </a:lnTo>
                  <a:lnTo>
                    <a:pt x="352" y="1019"/>
                  </a:lnTo>
                  <a:lnTo>
                    <a:pt x="378" y="1031"/>
                  </a:lnTo>
                  <a:lnTo>
                    <a:pt x="404" y="1041"/>
                  </a:lnTo>
                  <a:lnTo>
                    <a:pt x="433" y="1052"/>
                  </a:lnTo>
                  <a:lnTo>
                    <a:pt x="460" y="1062"/>
                  </a:lnTo>
                  <a:lnTo>
                    <a:pt x="519" y="1079"/>
                  </a:lnTo>
                  <a:lnTo>
                    <a:pt x="579" y="1096"/>
                  </a:lnTo>
                  <a:lnTo>
                    <a:pt x="641" y="1110"/>
                  </a:lnTo>
                  <a:lnTo>
                    <a:pt x="704" y="1124"/>
                  </a:lnTo>
                  <a:lnTo>
                    <a:pt x="771" y="1140"/>
                  </a:lnTo>
                  <a:lnTo>
                    <a:pt x="824" y="1151"/>
                  </a:lnTo>
                  <a:lnTo>
                    <a:pt x="877" y="1163"/>
                  </a:lnTo>
                  <a:lnTo>
                    <a:pt x="928" y="1175"/>
                  </a:lnTo>
                  <a:lnTo>
                    <a:pt x="979" y="1188"/>
                  </a:lnTo>
                  <a:lnTo>
                    <a:pt x="1027" y="1201"/>
                  </a:lnTo>
                  <a:lnTo>
                    <a:pt x="1073" y="1217"/>
                  </a:lnTo>
                  <a:lnTo>
                    <a:pt x="1095" y="1226"/>
                  </a:lnTo>
                  <a:lnTo>
                    <a:pt x="1116" y="1233"/>
                  </a:lnTo>
                  <a:lnTo>
                    <a:pt x="1137" y="1243"/>
                  </a:lnTo>
                  <a:lnTo>
                    <a:pt x="1157" y="1252"/>
                  </a:lnTo>
                  <a:lnTo>
                    <a:pt x="1175" y="1263"/>
                  </a:lnTo>
                  <a:lnTo>
                    <a:pt x="1193" y="1274"/>
                  </a:lnTo>
                  <a:lnTo>
                    <a:pt x="1210" y="1285"/>
                  </a:lnTo>
                  <a:lnTo>
                    <a:pt x="1227" y="1297"/>
                  </a:lnTo>
                  <a:lnTo>
                    <a:pt x="1242" y="1309"/>
                  </a:lnTo>
                  <a:lnTo>
                    <a:pt x="1255" y="1322"/>
                  </a:lnTo>
                  <a:lnTo>
                    <a:pt x="1269" y="1336"/>
                  </a:lnTo>
                  <a:lnTo>
                    <a:pt x="1281" y="1352"/>
                  </a:lnTo>
                  <a:lnTo>
                    <a:pt x="1292" y="1367"/>
                  </a:lnTo>
                  <a:lnTo>
                    <a:pt x="1301" y="1384"/>
                  </a:lnTo>
                  <a:lnTo>
                    <a:pt x="1308" y="1401"/>
                  </a:lnTo>
                  <a:lnTo>
                    <a:pt x="1315" y="1420"/>
                  </a:lnTo>
                  <a:lnTo>
                    <a:pt x="1320" y="1439"/>
                  </a:lnTo>
                  <a:lnTo>
                    <a:pt x="1325" y="1460"/>
                  </a:lnTo>
                  <a:lnTo>
                    <a:pt x="1327" y="1480"/>
                  </a:lnTo>
                  <a:lnTo>
                    <a:pt x="1327" y="1503"/>
                  </a:lnTo>
                  <a:lnTo>
                    <a:pt x="1327" y="1531"/>
                  </a:lnTo>
                  <a:lnTo>
                    <a:pt x="1324" y="1557"/>
                  </a:lnTo>
                  <a:lnTo>
                    <a:pt x="1319" y="1581"/>
                  </a:lnTo>
                  <a:lnTo>
                    <a:pt x="1314" y="1606"/>
                  </a:lnTo>
                  <a:lnTo>
                    <a:pt x="1306" y="1628"/>
                  </a:lnTo>
                  <a:lnTo>
                    <a:pt x="1297" y="1649"/>
                  </a:lnTo>
                  <a:lnTo>
                    <a:pt x="1287" y="1667"/>
                  </a:lnTo>
                  <a:lnTo>
                    <a:pt x="1276" y="1686"/>
                  </a:lnTo>
                  <a:lnTo>
                    <a:pt x="1264" y="1702"/>
                  </a:lnTo>
                  <a:lnTo>
                    <a:pt x="1250" y="1719"/>
                  </a:lnTo>
                  <a:lnTo>
                    <a:pt x="1236" y="1733"/>
                  </a:lnTo>
                  <a:lnTo>
                    <a:pt x="1220" y="1747"/>
                  </a:lnTo>
                  <a:lnTo>
                    <a:pt x="1204" y="1759"/>
                  </a:lnTo>
                  <a:lnTo>
                    <a:pt x="1187" y="1772"/>
                  </a:lnTo>
                  <a:lnTo>
                    <a:pt x="1169" y="1781"/>
                  </a:lnTo>
                  <a:lnTo>
                    <a:pt x="1151" y="1791"/>
                  </a:lnTo>
                  <a:lnTo>
                    <a:pt x="1131" y="1800"/>
                  </a:lnTo>
                  <a:lnTo>
                    <a:pt x="1113" y="1808"/>
                  </a:lnTo>
                  <a:lnTo>
                    <a:pt x="1092" y="1816"/>
                  </a:lnTo>
                  <a:lnTo>
                    <a:pt x="1072" y="1822"/>
                  </a:lnTo>
                  <a:lnTo>
                    <a:pt x="1052" y="1828"/>
                  </a:lnTo>
                  <a:lnTo>
                    <a:pt x="1031" y="1832"/>
                  </a:lnTo>
                  <a:lnTo>
                    <a:pt x="1011" y="1836"/>
                  </a:lnTo>
                  <a:lnTo>
                    <a:pt x="991" y="1840"/>
                  </a:lnTo>
                  <a:lnTo>
                    <a:pt x="950" y="1846"/>
                  </a:lnTo>
                  <a:lnTo>
                    <a:pt x="910" y="1850"/>
                  </a:lnTo>
                  <a:lnTo>
                    <a:pt x="872" y="1852"/>
                  </a:lnTo>
                  <a:lnTo>
                    <a:pt x="836" y="1852"/>
                  </a:lnTo>
                  <a:lnTo>
                    <a:pt x="807" y="1852"/>
                  </a:lnTo>
                  <a:lnTo>
                    <a:pt x="779" y="1850"/>
                  </a:lnTo>
                  <a:lnTo>
                    <a:pt x="750" y="1847"/>
                  </a:lnTo>
                  <a:lnTo>
                    <a:pt x="723" y="1844"/>
                  </a:lnTo>
                  <a:lnTo>
                    <a:pt x="697" y="1841"/>
                  </a:lnTo>
                  <a:lnTo>
                    <a:pt x="670" y="1835"/>
                  </a:lnTo>
                  <a:lnTo>
                    <a:pt x="644" y="1830"/>
                  </a:lnTo>
                  <a:lnTo>
                    <a:pt x="619" y="1823"/>
                  </a:lnTo>
                  <a:lnTo>
                    <a:pt x="593" y="1816"/>
                  </a:lnTo>
                  <a:lnTo>
                    <a:pt x="570" y="1808"/>
                  </a:lnTo>
                  <a:lnTo>
                    <a:pt x="546" y="1798"/>
                  </a:lnTo>
                  <a:lnTo>
                    <a:pt x="524" y="1788"/>
                  </a:lnTo>
                  <a:lnTo>
                    <a:pt x="502" y="1777"/>
                  </a:lnTo>
                  <a:lnTo>
                    <a:pt x="481" y="1766"/>
                  </a:lnTo>
                  <a:lnTo>
                    <a:pt x="462" y="1754"/>
                  </a:lnTo>
                  <a:lnTo>
                    <a:pt x="443" y="1741"/>
                  </a:lnTo>
                  <a:lnTo>
                    <a:pt x="422" y="1725"/>
                  </a:lnTo>
                  <a:lnTo>
                    <a:pt x="403" y="1708"/>
                  </a:lnTo>
                  <a:lnTo>
                    <a:pt x="385" y="1690"/>
                  </a:lnTo>
                  <a:lnTo>
                    <a:pt x="368" y="1673"/>
                  </a:lnTo>
                  <a:lnTo>
                    <a:pt x="353" y="1653"/>
                  </a:lnTo>
                  <a:lnTo>
                    <a:pt x="339" y="1632"/>
                  </a:lnTo>
                  <a:lnTo>
                    <a:pt x="326" y="1611"/>
                  </a:lnTo>
                  <a:lnTo>
                    <a:pt x="314" y="1589"/>
                  </a:lnTo>
                  <a:lnTo>
                    <a:pt x="305" y="1566"/>
                  </a:lnTo>
                  <a:lnTo>
                    <a:pt x="296" y="1543"/>
                  </a:lnTo>
                  <a:lnTo>
                    <a:pt x="288" y="1519"/>
                  </a:lnTo>
                  <a:lnTo>
                    <a:pt x="283" y="1494"/>
                  </a:lnTo>
                  <a:lnTo>
                    <a:pt x="277" y="1467"/>
                  </a:lnTo>
                  <a:lnTo>
                    <a:pt x="274" y="1441"/>
                  </a:lnTo>
                  <a:lnTo>
                    <a:pt x="272" y="1413"/>
                  </a:lnTo>
                  <a:lnTo>
                    <a:pt x="272" y="1385"/>
                  </a:lnTo>
                  <a:lnTo>
                    <a:pt x="272" y="1375"/>
                  </a:lnTo>
                  <a:lnTo>
                    <a:pt x="0" y="1375"/>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45" name="Freeform 44"/>
            <p:cNvSpPr>
              <a:spLocks noEditPoints="1"/>
            </p:cNvSpPr>
            <p:nvPr/>
          </p:nvSpPr>
          <p:spPr bwMode="auto">
            <a:xfrm>
              <a:off x="724" y="328"/>
              <a:ext cx="276" cy="306"/>
            </a:xfrm>
            <a:custGeom>
              <a:avLst/>
              <a:gdLst/>
              <a:ahLst/>
              <a:cxnLst>
                <a:cxn ang="0">
                  <a:pos x="1284" y="1291"/>
                </a:cxn>
                <a:cxn ang="0">
                  <a:pos x="1237" y="1274"/>
                </a:cxn>
                <a:cxn ang="0">
                  <a:pos x="1222" y="1214"/>
                </a:cxn>
                <a:cxn ang="0">
                  <a:pos x="1215" y="332"/>
                </a:cxn>
                <a:cxn ang="0">
                  <a:pos x="1177" y="207"/>
                </a:cxn>
                <a:cxn ang="0">
                  <a:pos x="1101" y="113"/>
                </a:cxn>
                <a:cxn ang="0">
                  <a:pos x="986" y="47"/>
                </a:cxn>
                <a:cxn ang="0">
                  <a:pos x="831" y="9"/>
                </a:cxn>
                <a:cxn ang="0">
                  <a:pos x="629" y="0"/>
                </a:cxn>
                <a:cxn ang="0">
                  <a:pos x="459" y="21"/>
                </a:cxn>
                <a:cxn ang="0">
                  <a:pos x="309" y="72"/>
                </a:cxn>
                <a:cxn ang="0">
                  <a:pos x="179" y="166"/>
                </a:cxn>
                <a:cxn ang="0">
                  <a:pos x="87" y="315"/>
                </a:cxn>
                <a:cxn ang="0">
                  <a:pos x="54" y="501"/>
                </a:cxn>
                <a:cxn ang="0">
                  <a:pos x="319" y="428"/>
                </a:cxn>
                <a:cxn ang="0">
                  <a:pos x="350" y="351"/>
                </a:cxn>
                <a:cxn ang="0">
                  <a:pos x="404" y="292"/>
                </a:cxn>
                <a:cxn ang="0">
                  <a:pos x="479" y="254"/>
                </a:cxn>
                <a:cxn ang="0">
                  <a:pos x="579" y="232"/>
                </a:cxn>
                <a:cxn ang="0">
                  <a:pos x="795" y="242"/>
                </a:cxn>
                <a:cxn ang="0">
                  <a:pos x="870" y="270"/>
                </a:cxn>
                <a:cxn ang="0">
                  <a:pos x="924" y="316"/>
                </a:cxn>
                <a:cxn ang="0">
                  <a:pos x="956" y="378"/>
                </a:cxn>
                <a:cxn ang="0">
                  <a:pos x="967" y="457"/>
                </a:cxn>
                <a:cxn ang="0">
                  <a:pos x="953" y="519"/>
                </a:cxn>
                <a:cxn ang="0">
                  <a:pos x="915" y="562"/>
                </a:cxn>
                <a:cxn ang="0">
                  <a:pos x="832" y="599"/>
                </a:cxn>
                <a:cxn ang="0">
                  <a:pos x="575" y="643"/>
                </a:cxn>
                <a:cxn ang="0">
                  <a:pos x="310" y="701"/>
                </a:cxn>
                <a:cxn ang="0">
                  <a:pos x="188" y="754"/>
                </a:cxn>
                <a:cxn ang="0">
                  <a:pos x="90" y="834"/>
                </a:cxn>
                <a:cxn ang="0">
                  <a:pos x="24" y="948"/>
                </a:cxn>
                <a:cxn ang="0">
                  <a:pos x="0" y="1108"/>
                </a:cxn>
                <a:cxn ang="0">
                  <a:pos x="18" y="1242"/>
                </a:cxn>
                <a:cxn ang="0">
                  <a:pos x="72" y="1352"/>
                </a:cxn>
                <a:cxn ang="0">
                  <a:pos x="161" y="1437"/>
                </a:cxn>
                <a:cxn ang="0">
                  <a:pos x="280" y="1493"/>
                </a:cxn>
                <a:cxn ang="0">
                  <a:pos x="428" y="1519"/>
                </a:cxn>
                <a:cxn ang="0">
                  <a:pos x="630" y="1508"/>
                </a:cxn>
                <a:cxn ang="0">
                  <a:pos x="821" y="1439"/>
                </a:cxn>
                <a:cxn ang="0">
                  <a:pos x="980" y="1313"/>
                </a:cxn>
                <a:cxn ang="0">
                  <a:pos x="994" y="1394"/>
                </a:cxn>
                <a:cxn ang="0">
                  <a:pos x="1025" y="1452"/>
                </a:cxn>
                <a:cxn ang="0">
                  <a:pos x="1084" y="1500"/>
                </a:cxn>
                <a:cxn ang="0">
                  <a:pos x="1188" y="1522"/>
                </a:cxn>
                <a:cxn ang="0">
                  <a:pos x="1326" y="1497"/>
                </a:cxn>
                <a:cxn ang="0">
                  <a:pos x="520" y="1291"/>
                </a:cxn>
                <a:cxn ang="0">
                  <a:pos x="395" y="1268"/>
                </a:cxn>
                <a:cxn ang="0">
                  <a:pos x="323" y="1226"/>
                </a:cxn>
                <a:cxn ang="0">
                  <a:pos x="282" y="1164"/>
                </a:cxn>
                <a:cxn ang="0">
                  <a:pos x="270" y="1075"/>
                </a:cxn>
                <a:cxn ang="0">
                  <a:pos x="288" y="994"/>
                </a:cxn>
                <a:cxn ang="0">
                  <a:pos x="330" y="935"/>
                </a:cxn>
                <a:cxn ang="0">
                  <a:pos x="423" y="877"/>
                </a:cxn>
                <a:cxn ang="0">
                  <a:pos x="582" y="838"/>
                </a:cxn>
                <a:cxn ang="0">
                  <a:pos x="799" y="807"/>
                </a:cxn>
                <a:cxn ang="0">
                  <a:pos x="950" y="762"/>
                </a:cxn>
                <a:cxn ang="0">
                  <a:pos x="963" y="1002"/>
                </a:cxn>
                <a:cxn ang="0">
                  <a:pos x="941" y="1078"/>
                </a:cxn>
                <a:cxn ang="0">
                  <a:pos x="890" y="1156"/>
                </a:cxn>
                <a:cxn ang="0">
                  <a:pos x="808" y="1224"/>
                </a:cxn>
                <a:cxn ang="0">
                  <a:pos x="691" y="1272"/>
                </a:cxn>
                <a:cxn ang="0">
                  <a:pos x="537" y="1291"/>
                </a:cxn>
              </a:cxnLst>
              <a:rect l="0" t="0" r="r" b="b"/>
              <a:pathLst>
                <a:path w="1367" h="1522">
                  <a:moveTo>
                    <a:pt x="1367" y="1272"/>
                  </a:moveTo>
                  <a:lnTo>
                    <a:pt x="1352" y="1278"/>
                  </a:lnTo>
                  <a:lnTo>
                    <a:pt x="1330" y="1285"/>
                  </a:lnTo>
                  <a:lnTo>
                    <a:pt x="1313" y="1289"/>
                  </a:lnTo>
                  <a:lnTo>
                    <a:pt x="1298" y="1291"/>
                  </a:lnTo>
                  <a:lnTo>
                    <a:pt x="1284" y="1291"/>
                  </a:lnTo>
                  <a:lnTo>
                    <a:pt x="1273" y="1291"/>
                  </a:lnTo>
                  <a:lnTo>
                    <a:pt x="1265" y="1290"/>
                  </a:lnTo>
                  <a:lnTo>
                    <a:pt x="1256" y="1287"/>
                  </a:lnTo>
                  <a:lnTo>
                    <a:pt x="1248" y="1284"/>
                  </a:lnTo>
                  <a:lnTo>
                    <a:pt x="1243" y="1280"/>
                  </a:lnTo>
                  <a:lnTo>
                    <a:pt x="1237" y="1274"/>
                  </a:lnTo>
                  <a:lnTo>
                    <a:pt x="1233" y="1268"/>
                  </a:lnTo>
                  <a:lnTo>
                    <a:pt x="1229" y="1260"/>
                  </a:lnTo>
                  <a:lnTo>
                    <a:pt x="1226" y="1250"/>
                  </a:lnTo>
                  <a:lnTo>
                    <a:pt x="1224" y="1240"/>
                  </a:lnTo>
                  <a:lnTo>
                    <a:pt x="1223" y="1227"/>
                  </a:lnTo>
                  <a:lnTo>
                    <a:pt x="1222" y="1214"/>
                  </a:lnTo>
                  <a:lnTo>
                    <a:pt x="1221" y="1181"/>
                  </a:lnTo>
                  <a:lnTo>
                    <a:pt x="1220" y="1141"/>
                  </a:lnTo>
                  <a:lnTo>
                    <a:pt x="1220" y="404"/>
                  </a:lnTo>
                  <a:lnTo>
                    <a:pt x="1220" y="379"/>
                  </a:lnTo>
                  <a:lnTo>
                    <a:pt x="1218" y="355"/>
                  </a:lnTo>
                  <a:lnTo>
                    <a:pt x="1215" y="332"/>
                  </a:lnTo>
                  <a:lnTo>
                    <a:pt x="1212" y="309"/>
                  </a:lnTo>
                  <a:lnTo>
                    <a:pt x="1206" y="287"/>
                  </a:lnTo>
                  <a:lnTo>
                    <a:pt x="1201" y="266"/>
                  </a:lnTo>
                  <a:lnTo>
                    <a:pt x="1194" y="246"/>
                  </a:lnTo>
                  <a:lnTo>
                    <a:pt x="1187" y="226"/>
                  </a:lnTo>
                  <a:lnTo>
                    <a:pt x="1177" y="207"/>
                  </a:lnTo>
                  <a:lnTo>
                    <a:pt x="1167" y="190"/>
                  </a:lnTo>
                  <a:lnTo>
                    <a:pt x="1156" y="172"/>
                  </a:lnTo>
                  <a:lnTo>
                    <a:pt x="1144" y="156"/>
                  </a:lnTo>
                  <a:lnTo>
                    <a:pt x="1131" y="140"/>
                  </a:lnTo>
                  <a:lnTo>
                    <a:pt x="1116" y="126"/>
                  </a:lnTo>
                  <a:lnTo>
                    <a:pt x="1101" y="113"/>
                  </a:lnTo>
                  <a:lnTo>
                    <a:pt x="1084" y="100"/>
                  </a:lnTo>
                  <a:lnTo>
                    <a:pt x="1067" y="88"/>
                  </a:lnTo>
                  <a:lnTo>
                    <a:pt x="1048" y="76"/>
                  </a:lnTo>
                  <a:lnTo>
                    <a:pt x="1028" y="66"/>
                  </a:lnTo>
                  <a:lnTo>
                    <a:pt x="1008" y="56"/>
                  </a:lnTo>
                  <a:lnTo>
                    <a:pt x="986" y="47"/>
                  </a:lnTo>
                  <a:lnTo>
                    <a:pt x="963" y="38"/>
                  </a:lnTo>
                  <a:lnTo>
                    <a:pt x="938" y="31"/>
                  </a:lnTo>
                  <a:lnTo>
                    <a:pt x="913" y="24"/>
                  </a:lnTo>
                  <a:lnTo>
                    <a:pt x="887" y="18"/>
                  </a:lnTo>
                  <a:lnTo>
                    <a:pt x="859" y="13"/>
                  </a:lnTo>
                  <a:lnTo>
                    <a:pt x="831" y="9"/>
                  </a:lnTo>
                  <a:lnTo>
                    <a:pt x="802" y="5"/>
                  </a:lnTo>
                  <a:lnTo>
                    <a:pt x="772" y="3"/>
                  </a:lnTo>
                  <a:lnTo>
                    <a:pt x="740" y="1"/>
                  </a:lnTo>
                  <a:lnTo>
                    <a:pt x="707" y="0"/>
                  </a:lnTo>
                  <a:lnTo>
                    <a:pt x="673" y="0"/>
                  </a:lnTo>
                  <a:lnTo>
                    <a:pt x="629" y="0"/>
                  </a:lnTo>
                  <a:lnTo>
                    <a:pt x="583" y="3"/>
                  </a:lnTo>
                  <a:lnTo>
                    <a:pt x="558" y="5"/>
                  </a:lnTo>
                  <a:lnTo>
                    <a:pt x="534" y="9"/>
                  </a:lnTo>
                  <a:lnTo>
                    <a:pt x="509" y="12"/>
                  </a:lnTo>
                  <a:lnTo>
                    <a:pt x="484" y="16"/>
                  </a:lnTo>
                  <a:lnTo>
                    <a:pt x="459" y="21"/>
                  </a:lnTo>
                  <a:lnTo>
                    <a:pt x="433" y="27"/>
                  </a:lnTo>
                  <a:lnTo>
                    <a:pt x="408" y="34"/>
                  </a:lnTo>
                  <a:lnTo>
                    <a:pt x="383" y="42"/>
                  </a:lnTo>
                  <a:lnTo>
                    <a:pt x="359" y="51"/>
                  </a:lnTo>
                  <a:lnTo>
                    <a:pt x="333" y="61"/>
                  </a:lnTo>
                  <a:lnTo>
                    <a:pt x="309" y="72"/>
                  </a:lnTo>
                  <a:lnTo>
                    <a:pt x="286" y="84"/>
                  </a:lnTo>
                  <a:lnTo>
                    <a:pt x="263" y="98"/>
                  </a:lnTo>
                  <a:lnTo>
                    <a:pt x="241" y="113"/>
                  </a:lnTo>
                  <a:lnTo>
                    <a:pt x="219" y="129"/>
                  </a:lnTo>
                  <a:lnTo>
                    <a:pt x="198" y="147"/>
                  </a:lnTo>
                  <a:lnTo>
                    <a:pt x="179" y="166"/>
                  </a:lnTo>
                  <a:lnTo>
                    <a:pt x="161" y="187"/>
                  </a:lnTo>
                  <a:lnTo>
                    <a:pt x="143" y="209"/>
                  </a:lnTo>
                  <a:lnTo>
                    <a:pt x="127" y="233"/>
                  </a:lnTo>
                  <a:lnTo>
                    <a:pt x="113" y="258"/>
                  </a:lnTo>
                  <a:lnTo>
                    <a:pt x="99" y="285"/>
                  </a:lnTo>
                  <a:lnTo>
                    <a:pt x="87" y="315"/>
                  </a:lnTo>
                  <a:lnTo>
                    <a:pt x="77" y="346"/>
                  </a:lnTo>
                  <a:lnTo>
                    <a:pt x="69" y="379"/>
                  </a:lnTo>
                  <a:lnTo>
                    <a:pt x="62" y="414"/>
                  </a:lnTo>
                  <a:lnTo>
                    <a:pt x="58" y="450"/>
                  </a:lnTo>
                  <a:lnTo>
                    <a:pt x="56" y="490"/>
                  </a:lnTo>
                  <a:lnTo>
                    <a:pt x="54" y="501"/>
                  </a:lnTo>
                  <a:lnTo>
                    <a:pt x="310" y="501"/>
                  </a:lnTo>
                  <a:lnTo>
                    <a:pt x="311" y="491"/>
                  </a:lnTo>
                  <a:lnTo>
                    <a:pt x="312" y="474"/>
                  </a:lnTo>
                  <a:lnTo>
                    <a:pt x="314" y="458"/>
                  </a:lnTo>
                  <a:lnTo>
                    <a:pt x="317" y="443"/>
                  </a:lnTo>
                  <a:lnTo>
                    <a:pt x="319" y="428"/>
                  </a:lnTo>
                  <a:lnTo>
                    <a:pt x="323" y="414"/>
                  </a:lnTo>
                  <a:lnTo>
                    <a:pt x="327" y="401"/>
                  </a:lnTo>
                  <a:lnTo>
                    <a:pt x="332" y="388"/>
                  </a:lnTo>
                  <a:lnTo>
                    <a:pt x="338" y="374"/>
                  </a:lnTo>
                  <a:lnTo>
                    <a:pt x="343" y="362"/>
                  </a:lnTo>
                  <a:lnTo>
                    <a:pt x="350" y="351"/>
                  </a:lnTo>
                  <a:lnTo>
                    <a:pt x="358" y="340"/>
                  </a:lnTo>
                  <a:lnTo>
                    <a:pt x="365" y="329"/>
                  </a:lnTo>
                  <a:lnTo>
                    <a:pt x="374" y="320"/>
                  </a:lnTo>
                  <a:lnTo>
                    <a:pt x="383" y="310"/>
                  </a:lnTo>
                  <a:lnTo>
                    <a:pt x="393" y="301"/>
                  </a:lnTo>
                  <a:lnTo>
                    <a:pt x="404" y="292"/>
                  </a:lnTo>
                  <a:lnTo>
                    <a:pt x="415" y="284"/>
                  </a:lnTo>
                  <a:lnTo>
                    <a:pt x="426" y="278"/>
                  </a:lnTo>
                  <a:lnTo>
                    <a:pt x="439" y="270"/>
                  </a:lnTo>
                  <a:lnTo>
                    <a:pt x="451" y="265"/>
                  </a:lnTo>
                  <a:lnTo>
                    <a:pt x="465" y="258"/>
                  </a:lnTo>
                  <a:lnTo>
                    <a:pt x="479" y="254"/>
                  </a:lnTo>
                  <a:lnTo>
                    <a:pt x="494" y="248"/>
                  </a:lnTo>
                  <a:lnTo>
                    <a:pt x="510" y="244"/>
                  </a:lnTo>
                  <a:lnTo>
                    <a:pt x="526" y="240"/>
                  </a:lnTo>
                  <a:lnTo>
                    <a:pt x="543" y="237"/>
                  </a:lnTo>
                  <a:lnTo>
                    <a:pt x="561" y="235"/>
                  </a:lnTo>
                  <a:lnTo>
                    <a:pt x="579" y="232"/>
                  </a:lnTo>
                  <a:lnTo>
                    <a:pt x="618" y="229"/>
                  </a:lnTo>
                  <a:lnTo>
                    <a:pt x="658" y="228"/>
                  </a:lnTo>
                  <a:lnTo>
                    <a:pt x="697" y="229"/>
                  </a:lnTo>
                  <a:lnTo>
                    <a:pt x="732" y="232"/>
                  </a:lnTo>
                  <a:lnTo>
                    <a:pt x="765" y="236"/>
                  </a:lnTo>
                  <a:lnTo>
                    <a:pt x="795" y="242"/>
                  </a:lnTo>
                  <a:lnTo>
                    <a:pt x="809" y="246"/>
                  </a:lnTo>
                  <a:lnTo>
                    <a:pt x="823" y="249"/>
                  </a:lnTo>
                  <a:lnTo>
                    <a:pt x="836" y="255"/>
                  </a:lnTo>
                  <a:lnTo>
                    <a:pt x="848" y="259"/>
                  </a:lnTo>
                  <a:lnTo>
                    <a:pt x="859" y="265"/>
                  </a:lnTo>
                  <a:lnTo>
                    <a:pt x="870" y="270"/>
                  </a:lnTo>
                  <a:lnTo>
                    <a:pt x="881" y="277"/>
                  </a:lnTo>
                  <a:lnTo>
                    <a:pt x="891" y="283"/>
                  </a:lnTo>
                  <a:lnTo>
                    <a:pt x="900" y="291"/>
                  </a:lnTo>
                  <a:lnTo>
                    <a:pt x="909" y="299"/>
                  </a:lnTo>
                  <a:lnTo>
                    <a:pt x="916" y="307"/>
                  </a:lnTo>
                  <a:lnTo>
                    <a:pt x="924" y="316"/>
                  </a:lnTo>
                  <a:lnTo>
                    <a:pt x="931" y="325"/>
                  </a:lnTo>
                  <a:lnTo>
                    <a:pt x="937" y="335"/>
                  </a:lnTo>
                  <a:lnTo>
                    <a:pt x="943" y="345"/>
                  </a:lnTo>
                  <a:lnTo>
                    <a:pt x="948" y="355"/>
                  </a:lnTo>
                  <a:lnTo>
                    <a:pt x="953" y="366"/>
                  </a:lnTo>
                  <a:lnTo>
                    <a:pt x="956" y="378"/>
                  </a:lnTo>
                  <a:lnTo>
                    <a:pt x="959" y="390"/>
                  </a:lnTo>
                  <a:lnTo>
                    <a:pt x="961" y="402"/>
                  </a:lnTo>
                  <a:lnTo>
                    <a:pt x="964" y="415"/>
                  </a:lnTo>
                  <a:lnTo>
                    <a:pt x="966" y="428"/>
                  </a:lnTo>
                  <a:lnTo>
                    <a:pt x="966" y="443"/>
                  </a:lnTo>
                  <a:lnTo>
                    <a:pt x="967" y="457"/>
                  </a:lnTo>
                  <a:lnTo>
                    <a:pt x="966" y="469"/>
                  </a:lnTo>
                  <a:lnTo>
                    <a:pt x="965" y="480"/>
                  </a:lnTo>
                  <a:lnTo>
                    <a:pt x="964" y="491"/>
                  </a:lnTo>
                  <a:lnTo>
                    <a:pt x="960" y="501"/>
                  </a:lnTo>
                  <a:lnTo>
                    <a:pt x="957" y="510"/>
                  </a:lnTo>
                  <a:lnTo>
                    <a:pt x="953" y="519"/>
                  </a:lnTo>
                  <a:lnTo>
                    <a:pt x="948" y="527"/>
                  </a:lnTo>
                  <a:lnTo>
                    <a:pt x="943" y="535"/>
                  </a:lnTo>
                  <a:lnTo>
                    <a:pt x="937" y="543"/>
                  </a:lnTo>
                  <a:lnTo>
                    <a:pt x="931" y="549"/>
                  </a:lnTo>
                  <a:lnTo>
                    <a:pt x="923" y="556"/>
                  </a:lnTo>
                  <a:lnTo>
                    <a:pt x="915" y="562"/>
                  </a:lnTo>
                  <a:lnTo>
                    <a:pt x="907" y="568"/>
                  </a:lnTo>
                  <a:lnTo>
                    <a:pt x="898" y="573"/>
                  </a:lnTo>
                  <a:lnTo>
                    <a:pt x="888" y="579"/>
                  </a:lnTo>
                  <a:lnTo>
                    <a:pt x="878" y="583"/>
                  </a:lnTo>
                  <a:lnTo>
                    <a:pt x="856" y="592"/>
                  </a:lnTo>
                  <a:lnTo>
                    <a:pt x="832" y="599"/>
                  </a:lnTo>
                  <a:lnTo>
                    <a:pt x="807" y="605"/>
                  </a:lnTo>
                  <a:lnTo>
                    <a:pt x="779" y="612"/>
                  </a:lnTo>
                  <a:lnTo>
                    <a:pt x="719" y="622"/>
                  </a:lnTo>
                  <a:lnTo>
                    <a:pt x="653" y="630"/>
                  </a:lnTo>
                  <a:lnTo>
                    <a:pt x="614" y="637"/>
                  </a:lnTo>
                  <a:lnTo>
                    <a:pt x="575" y="643"/>
                  </a:lnTo>
                  <a:lnTo>
                    <a:pt x="534" y="649"/>
                  </a:lnTo>
                  <a:lnTo>
                    <a:pt x="493" y="657"/>
                  </a:lnTo>
                  <a:lnTo>
                    <a:pt x="446" y="666"/>
                  </a:lnTo>
                  <a:lnTo>
                    <a:pt x="399" y="677"/>
                  </a:lnTo>
                  <a:lnTo>
                    <a:pt x="354" y="688"/>
                  </a:lnTo>
                  <a:lnTo>
                    <a:pt x="310" y="701"/>
                  </a:lnTo>
                  <a:lnTo>
                    <a:pt x="288" y="708"/>
                  </a:lnTo>
                  <a:lnTo>
                    <a:pt x="267" y="716"/>
                  </a:lnTo>
                  <a:lnTo>
                    <a:pt x="247" y="725"/>
                  </a:lnTo>
                  <a:lnTo>
                    <a:pt x="227" y="734"/>
                  </a:lnTo>
                  <a:lnTo>
                    <a:pt x="207" y="744"/>
                  </a:lnTo>
                  <a:lnTo>
                    <a:pt x="188" y="754"/>
                  </a:lnTo>
                  <a:lnTo>
                    <a:pt x="170" y="764"/>
                  </a:lnTo>
                  <a:lnTo>
                    <a:pt x="152" y="777"/>
                  </a:lnTo>
                  <a:lnTo>
                    <a:pt x="136" y="790"/>
                  </a:lnTo>
                  <a:lnTo>
                    <a:pt x="119" y="803"/>
                  </a:lnTo>
                  <a:lnTo>
                    <a:pt x="104" y="818"/>
                  </a:lnTo>
                  <a:lnTo>
                    <a:pt x="90" y="834"/>
                  </a:lnTo>
                  <a:lnTo>
                    <a:pt x="75" y="850"/>
                  </a:lnTo>
                  <a:lnTo>
                    <a:pt x="63" y="868"/>
                  </a:lnTo>
                  <a:lnTo>
                    <a:pt x="51" y="885"/>
                  </a:lnTo>
                  <a:lnTo>
                    <a:pt x="41" y="905"/>
                  </a:lnTo>
                  <a:lnTo>
                    <a:pt x="31" y="926"/>
                  </a:lnTo>
                  <a:lnTo>
                    <a:pt x="24" y="948"/>
                  </a:lnTo>
                  <a:lnTo>
                    <a:pt x="16" y="972"/>
                  </a:lnTo>
                  <a:lnTo>
                    <a:pt x="10" y="996"/>
                  </a:lnTo>
                  <a:lnTo>
                    <a:pt x="5" y="1023"/>
                  </a:lnTo>
                  <a:lnTo>
                    <a:pt x="2" y="1049"/>
                  </a:lnTo>
                  <a:lnTo>
                    <a:pt x="0" y="1078"/>
                  </a:lnTo>
                  <a:lnTo>
                    <a:pt x="0" y="1108"/>
                  </a:lnTo>
                  <a:lnTo>
                    <a:pt x="0" y="1133"/>
                  </a:lnTo>
                  <a:lnTo>
                    <a:pt x="1" y="1156"/>
                  </a:lnTo>
                  <a:lnTo>
                    <a:pt x="4" y="1178"/>
                  </a:lnTo>
                  <a:lnTo>
                    <a:pt x="7" y="1200"/>
                  </a:lnTo>
                  <a:lnTo>
                    <a:pt x="12" y="1222"/>
                  </a:lnTo>
                  <a:lnTo>
                    <a:pt x="18" y="1242"/>
                  </a:lnTo>
                  <a:lnTo>
                    <a:pt x="25" y="1262"/>
                  </a:lnTo>
                  <a:lnTo>
                    <a:pt x="32" y="1282"/>
                  </a:lnTo>
                  <a:lnTo>
                    <a:pt x="40" y="1301"/>
                  </a:lnTo>
                  <a:lnTo>
                    <a:pt x="50" y="1318"/>
                  </a:lnTo>
                  <a:lnTo>
                    <a:pt x="61" y="1336"/>
                  </a:lnTo>
                  <a:lnTo>
                    <a:pt x="72" y="1352"/>
                  </a:lnTo>
                  <a:lnTo>
                    <a:pt x="85" y="1368"/>
                  </a:lnTo>
                  <a:lnTo>
                    <a:pt x="98" y="1383"/>
                  </a:lnTo>
                  <a:lnTo>
                    <a:pt x="113" y="1397"/>
                  </a:lnTo>
                  <a:lnTo>
                    <a:pt x="128" y="1412"/>
                  </a:lnTo>
                  <a:lnTo>
                    <a:pt x="143" y="1425"/>
                  </a:lnTo>
                  <a:lnTo>
                    <a:pt x="161" y="1437"/>
                  </a:lnTo>
                  <a:lnTo>
                    <a:pt x="179" y="1448"/>
                  </a:lnTo>
                  <a:lnTo>
                    <a:pt x="197" y="1459"/>
                  </a:lnTo>
                  <a:lnTo>
                    <a:pt x="217" y="1469"/>
                  </a:lnTo>
                  <a:lnTo>
                    <a:pt x="237" y="1478"/>
                  </a:lnTo>
                  <a:lnTo>
                    <a:pt x="258" y="1485"/>
                  </a:lnTo>
                  <a:lnTo>
                    <a:pt x="280" y="1493"/>
                  </a:lnTo>
                  <a:lnTo>
                    <a:pt x="303" y="1500"/>
                  </a:lnTo>
                  <a:lnTo>
                    <a:pt x="327" y="1505"/>
                  </a:lnTo>
                  <a:lnTo>
                    <a:pt x="351" y="1511"/>
                  </a:lnTo>
                  <a:lnTo>
                    <a:pt x="376" y="1514"/>
                  </a:lnTo>
                  <a:lnTo>
                    <a:pt x="401" y="1517"/>
                  </a:lnTo>
                  <a:lnTo>
                    <a:pt x="428" y="1519"/>
                  </a:lnTo>
                  <a:lnTo>
                    <a:pt x="455" y="1520"/>
                  </a:lnTo>
                  <a:lnTo>
                    <a:pt x="484" y="1522"/>
                  </a:lnTo>
                  <a:lnTo>
                    <a:pt x="521" y="1520"/>
                  </a:lnTo>
                  <a:lnTo>
                    <a:pt x="558" y="1518"/>
                  </a:lnTo>
                  <a:lnTo>
                    <a:pt x="595" y="1514"/>
                  </a:lnTo>
                  <a:lnTo>
                    <a:pt x="630" y="1508"/>
                  </a:lnTo>
                  <a:lnTo>
                    <a:pt x="664" y="1501"/>
                  </a:lnTo>
                  <a:lnTo>
                    <a:pt x="697" y="1492"/>
                  </a:lnTo>
                  <a:lnTo>
                    <a:pt x="729" y="1481"/>
                  </a:lnTo>
                  <a:lnTo>
                    <a:pt x="761" y="1468"/>
                  </a:lnTo>
                  <a:lnTo>
                    <a:pt x="791" y="1454"/>
                  </a:lnTo>
                  <a:lnTo>
                    <a:pt x="821" y="1439"/>
                  </a:lnTo>
                  <a:lnTo>
                    <a:pt x="849" y="1422"/>
                  </a:lnTo>
                  <a:lnTo>
                    <a:pt x="877" y="1403"/>
                  </a:lnTo>
                  <a:lnTo>
                    <a:pt x="904" y="1382"/>
                  </a:lnTo>
                  <a:lnTo>
                    <a:pt x="931" y="1361"/>
                  </a:lnTo>
                  <a:lnTo>
                    <a:pt x="955" y="1337"/>
                  </a:lnTo>
                  <a:lnTo>
                    <a:pt x="980" y="1313"/>
                  </a:lnTo>
                  <a:lnTo>
                    <a:pt x="981" y="1328"/>
                  </a:lnTo>
                  <a:lnTo>
                    <a:pt x="982" y="1342"/>
                  </a:lnTo>
                  <a:lnTo>
                    <a:pt x="985" y="1357"/>
                  </a:lnTo>
                  <a:lnTo>
                    <a:pt x="988" y="1370"/>
                  </a:lnTo>
                  <a:lnTo>
                    <a:pt x="991" y="1383"/>
                  </a:lnTo>
                  <a:lnTo>
                    <a:pt x="994" y="1394"/>
                  </a:lnTo>
                  <a:lnTo>
                    <a:pt x="999" y="1406"/>
                  </a:lnTo>
                  <a:lnTo>
                    <a:pt x="1003" y="1416"/>
                  </a:lnTo>
                  <a:lnTo>
                    <a:pt x="1009" y="1426"/>
                  </a:lnTo>
                  <a:lnTo>
                    <a:pt x="1014" y="1436"/>
                  </a:lnTo>
                  <a:lnTo>
                    <a:pt x="1020" y="1445"/>
                  </a:lnTo>
                  <a:lnTo>
                    <a:pt x="1025" y="1452"/>
                  </a:lnTo>
                  <a:lnTo>
                    <a:pt x="1032" y="1460"/>
                  </a:lnTo>
                  <a:lnTo>
                    <a:pt x="1038" y="1468"/>
                  </a:lnTo>
                  <a:lnTo>
                    <a:pt x="1046" y="1474"/>
                  </a:lnTo>
                  <a:lnTo>
                    <a:pt x="1053" y="1480"/>
                  </a:lnTo>
                  <a:lnTo>
                    <a:pt x="1068" y="1491"/>
                  </a:lnTo>
                  <a:lnTo>
                    <a:pt x="1084" y="1500"/>
                  </a:lnTo>
                  <a:lnTo>
                    <a:pt x="1101" y="1507"/>
                  </a:lnTo>
                  <a:lnTo>
                    <a:pt x="1117" y="1513"/>
                  </a:lnTo>
                  <a:lnTo>
                    <a:pt x="1135" y="1517"/>
                  </a:lnTo>
                  <a:lnTo>
                    <a:pt x="1153" y="1519"/>
                  </a:lnTo>
                  <a:lnTo>
                    <a:pt x="1170" y="1520"/>
                  </a:lnTo>
                  <a:lnTo>
                    <a:pt x="1188" y="1522"/>
                  </a:lnTo>
                  <a:lnTo>
                    <a:pt x="1214" y="1520"/>
                  </a:lnTo>
                  <a:lnTo>
                    <a:pt x="1239" y="1518"/>
                  </a:lnTo>
                  <a:lnTo>
                    <a:pt x="1263" y="1515"/>
                  </a:lnTo>
                  <a:lnTo>
                    <a:pt x="1285" y="1511"/>
                  </a:lnTo>
                  <a:lnTo>
                    <a:pt x="1306" y="1505"/>
                  </a:lnTo>
                  <a:lnTo>
                    <a:pt x="1326" y="1497"/>
                  </a:lnTo>
                  <a:lnTo>
                    <a:pt x="1345" y="1490"/>
                  </a:lnTo>
                  <a:lnTo>
                    <a:pt x="1362" y="1480"/>
                  </a:lnTo>
                  <a:lnTo>
                    <a:pt x="1367" y="1476"/>
                  </a:lnTo>
                  <a:lnTo>
                    <a:pt x="1367" y="1272"/>
                  </a:lnTo>
                  <a:close/>
                  <a:moveTo>
                    <a:pt x="537" y="1291"/>
                  </a:moveTo>
                  <a:lnTo>
                    <a:pt x="520" y="1291"/>
                  </a:lnTo>
                  <a:lnTo>
                    <a:pt x="501" y="1290"/>
                  </a:lnTo>
                  <a:lnTo>
                    <a:pt x="482" y="1287"/>
                  </a:lnTo>
                  <a:lnTo>
                    <a:pt x="461" y="1285"/>
                  </a:lnTo>
                  <a:lnTo>
                    <a:pt x="439" y="1281"/>
                  </a:lnTo>
                  <a:lnTo>
                    <a:pt x="417" y="1275"/>
                  </a:lnTo>
                  <a:lnTo>
                    <a:pt x="395" y="1268"/>
                  </a:lnTo>
                  <a:lnTo>
                    <a:pt x="373" y="1259"/>
                  </a:lnTo>
                  <a:lnTo>
                    <a:pt x="363" y="1253"/>
                  </a:lnTo>
                  <a:lnTo>
                    <a:pt x="352" y="1248"/>
                  </a:lnTo>
                  <a:lnTo>
                    <a:pt x="342" y="1241"/>
                  </a:lnTo>
                  <a:lnTo>
                    <a:pt x="333" y="1234"/>
                  </a:lnTo>
                  <a:lnTo>
                    <a:pt x="323" y="1226"/>
                  </a:lnTo>
                  <a:lnTo>
                    <a:pt x="316" y="1217"/>
                  </a:lnTo>
                  <a:lnTo>
                    <a:pt x="307" y="1208"/>
                  </a:lnTo>
                  <a:lnTo>
                    <a:pt x="300" y="1198"/>
                  </a:lnTo>
                  <a:lnTo>
                    <a:pt x="294" y="1189"/>
                  </a:lnTo>
                  <a:lnTo>
                    <a:pt x="287" y="1177"/>
                  </a:lnTo>
                  <a:lnTo>
                    <a:pt x="282" y="1164"/>
                  </a:lnTo>
                  <a:lnTo>
                    <a:pt x="278" y="1152"/>
                  </a:lnTo>
                  <a:lnTo>
                    <a:pt x="274" y="1138"/>
                  </a:lnTo>
                  <a:lnTo>
                    <a:pt x="272" y="1124"/>
                  </a:lnTo>
                  <a:lnTo>
                    <a:pt x="271" y="1108"/>
                  </a:lnTo>
                  <a:lnTo>
                    <a:pt x="270" y="1092"/>
                  </a:lnTo>
                  <a:lnTo>
                    <a:pt x="270" y="1075"/>
                  </a:lnTo>
                  <a:lnTo>
                    <a:pt x="272" y="1060"/>
                  </a:lnTo>
                  <a:lnTo>
                    <a:pt x="273" y="1046"/>
                  </a:lnTo>
                  <a:lnTo>
                    <a:pt x="276" y="1033"/>
                  </a:lnTo>
                  <a:lnTo>
                    <a:pt x="280" y="1019"/>
                  </a:lnTo>
                  <a:lnTo>
                    <a:pt x="284" y="1006"/>
                  </a:lnTo>
                  <a:lnTo>
                    <a:pt x="288" y="994"/>
                  </a:lnTo>
                  <a:lnTo>
                    <a:pt x="294" y="983"/>
                  </a:lnTo>
                  <a:lnTo>
                    <a:pt x="300" y="972"/>
                  </a:lnTo>
                  <a:lnTo>
                    <a:pt x="307" y="962"/>
                  </a:lnTo>
                  <a:lnTo>
                    <a:pt x="314" y="952"/>
                  </a:lnTo>
                  <a:lnTo>
                    <a:pt x="322" y="944"/>
                  </a:lnTo>
                  <a:lnTo>
                    <a:pt x="330" y="935"/>
                  </a:lnTo>
                  <a:lnTo>
                    <a:pt x="339" y="926"/>
                  </a:lnTo>
                  <a:lnTo>
                    <a:pt x="348" y="918"/>
                  </a:lnTo>
                  <a:lnTo>
                    <a:pt x="358" y="912"/>
                  </a:lnTo>
                  <a:lnTo>
                    <a:pt x="378" y="899"/>
                  </a:lnTo>
                  <a:lnTo>
                    <a:pt x="400" y="886"/>
                  </a:lnTo>
                  <a:lnTo>
                    <a:pt x="423" y="877"/>
                  </a:lnTo>
                  <a:lnTo>
                    <a:pt x="448" y="868"/>
                  </a:lnTo>
                  <a:lnTo>
                    <a:pt x="472" y="860"/>
                  </a:lnTo>
                  <a:lnTo>
                    <a:pt x="498" y="853"/>
                  </a:lnTo>
                  <a:lnTo>
                    <a:pt x="523" y="848"/>
                  </a:lnTo>
                  <a:lnTo>
                    <a:pt x="550" y="844"/>
                  </a:lnTo>
                  <a:lnTo>
                    <a:pt x="582" y="838"/>
                  </a:lnTo>
                  <a:lnTo>
                    <a:pt x="613" y="834"/>
                  </a:lnTo>
                  <a:lnTo>
                    <a:pt x="646" y="829"/>
                  </a:lnTo>
                  <a:lnTo>
                    <a:pt x="679" y="825"/>
                  </a:lnTo>
                  <a:lnTo>
                    <a:pt x="720" y="819"/>
                  </a:lnTo>
                  <a:lnTo>
                    <a:pt x="759" y="814"/>
                  </a:lnTo>
                  <a:lnTo>
                    <a:pt x="799" y="807"/>
                  </a:lnTo>
                  <a:lnTo>
                    <a:pt x="836" y="800"/>
                  </a:lnTo>
                  <a:lnTo>
                    <a:pt x="871" y="792"/>
                  </a:lnTo>
                  <a:lnTo>
                    <a:pt x="905" y="782"/>
                  </a:lnTo>
                  <a:lnTo>
                    <a:pt x="921" y="775"/>
                  </a:lnTo>
                  <a:lnTo>
                    <a:pt x="936" y="770"/>
                  </a:lnTo>
                  <a:lnTo>
                    <a:pt x="950" y="762"/>
                  </a:lnTo>
                  <a:lnTo>
                    <a:pt x="964" y="755"/>
                  </a:lnTo>
                  <a:lnTo>
                    <a:pt x="966" y="754"/>
                  </a:lnTo>
                  <a:lnTo>
                    <a:pt x="964" y="755"/>
                  </a:lnTo>
                  <a:lnTo>
                    <a:pt x="964" y="978"/>
                  </a:lnTo>
                  <a:lnTo>
                    <a:pt x="964" y="990"/>
                  </a:lnTo>
                  <a:lnTo>
                    <a:pt x="963" y="1002"/>
                  </a:lnTo>
                  <a:lnTo>
                    <a:pt x="960" y="1014"/>
                  </a:lnTo>
                  <a:lnTo>
                    <a:pt x="958" y="1026"/>
                  </a:lnTo>
                  <a:lnTo>
                    <a:pt x="955" y="1039"/>
                  </a:lnTo>
                  <a:lnTo>
                    <a:pt x="950" y="1052"/>
                  </a:lnTo>
                  <a:lnTo>
                    <a:pt x="946" y="1064"/>
                  </a:lnTo>
                  <a:lnTo>
                    <a:pt x="941" y="1078"/>
                  </a:lnTo>
                  <a:lnTo>
                    <a:pt x="934" y="1091"/>
                  </a:lnTo>
                  <a:lnTo>
                    <a:pt x="927" y="1104"/>
                  </a:lnTo>
                  <a:lnTo>
                    <a:pt x="920" y="1117"/>
                  </a:lnTo>
                  <a:lnTo>
                    <a:pt x="911" y="1130"/>
                  </a:lnTo>
                  <a:lnTo>
                    <a:pt x="901" y="1144"/>
                  </a:lnTo>
                  <a:lnTo>
                    <a:pt x="890" y="1156"/>
                  </a:lnTo>
                  <a:lnTo>
                    <a:pt x="879" y="1168"/>
                  </a:lnTo>
                  <a:lnTo>
                    <a:pt x="867" y="1180"/>
                  </a:lnTo>
                  <a:lnTo>
                    <a:pt x="854" y="1192"/>
                  </a:lnTo>
                  <a:lnTo>
                    <a:pt x="840" y="1203"/>
                  </a:lnTo>
                  <a:lnTo>
                    <a:pt x="824" y="1214"/>
                  </a:lnTo>
                  <a:lnTo>
                    <a:pt x="808" y="1224"/>
                  </a:lnTo>
                  <a:lnTo>
                    <a:pt x="791" y="1234"/>
                  </a:lnTo>
                  <a:lnTo>
                    <a:pt x="774" y="1242"/>
                  </a:lnTo>
                  <a:lnTo>
                    <a:pt x="754" y="1251"/>
                  </a:lnTo>
                  <a:lnTo>
                    <a:pt x="734" y="1259"/>
                  </a:lnTo>
                  <a:lnTo>
                    <a:pt x="713" y="1267"/>
                  </a:lnTo>
                  <a:lnTo>
                    <a:pt x="691" y="1272"/>
                  </a:lnTo>
                  <a:lnTo>
                    <a:pt x="668" y="1278"/>
                  </a:lnTo>
                  <a:lnTo>
                    <a:pt x="644" y="1282"/>
                  </a:lnTo>
                  <a:lnTo>
                    <a:pt x="619" y="1286"/>
                  </a:lnTo>
                  <a:lnTo>
                    <a:pt x="593" y="1289"/>
                  </a:lnTo>
                  <a:lnTo>
                    <a:pt x="565" y="1291"/>
                  </a:lnTo>
                  <a:lnTo>
                    <a:pt x="537" y="1291"/>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46" name="Freeform 45"/>
            <p:cNvSpPr>
              <a:spLocks/>
            </p:cNvSpPr>
            <p:nvPr/>
          </p:nvSpPr>
          <p:spPr bwMode="auto">
            <a:xfrm>
              <a:off x="1044" y="331"/>
              <a:ext cx="239" cy="295"/>
            </a:xfrm>
            <a:custGeom>
              <a:avLst/>
              <a:gdLst/>
              <a:ahLst/>
              <a:cxnLst>
                <a:cxn ang="0">
                  <a:pos x="0" y="1488"/>
                </a:cxn>
                <a:cxn ang="0">
                  <a:pos x="257" y="668"/>
                </a:cxn>
                <a:cxn ang="0">
                  <a:pos x="258" y="618"/>
                </a:cxn>
                <a:cxn ang="0">
                  <a:pos x="264" y="570"/>
                </a:cxn>
                <a:cxn ang="0">
                  <a:pos x="272" y="525"/>
                </a:cxn>
                <a:cxn ang="0">
                  <a:pos x="284" y="484"/>
                </a:cxn>
                <a:cxn ang="0">
                  <a:pos x="301" y="445"/>
                </a:cxn>
                <a:cxn ang="0">
                  <a:pos x="320" y="409"/>
                </a:cxn>
                <a:cxn ang="0">
                  <a:pos x="342" y="376"/>
                </a:cxn>
                <a:cxn ang="0">
                  <a:pos x="366" y="346"/>
                </a:cxn>
                <a:cxn ang="0">
                  <a:pos x="394" y="319"/>
                </a:cxn>
                <a:cxn ang="0">
                  <a:pos x="425" y="296"/>
                </a:cxn>
                <a:cxn ang="0">
                  <a:pos x="459" y="276"/>
                </a:cxn>
                <a:cxn ang="0">
                  <a:pos x="496" y="259"/>
                </a:cxn>
                <a:cxn ang="0">
                  <a:pos x="536" y="246"/>
                </a:cxn>
                <a:cxn ang="0">
                  <a:pos x="578" y="236"/>
                </a:cxn>
                <a:cxn ang="0">
                  <a:pos x="623" y="231"/>
                </a:cxn>
                <a:cxn ang="0">
                  <a:pos x="670" y="229"/>
                </a:cxn>
                <a:cxn ang="0">
                  <a:pos x="702" y="230"/>
                </a:cxn>
                <a:cxn ang="0">
                  <a:pos x="731" y="234"/>
                </a:cxn>
                <a:cxn ang="0">
                  <a:pos x="760" y="240"/>
                </a:cxn>
                <a:cxn ang="0">
                  <a:pos x="786" y="248"/>
                </a:cxn>
                <a:cxn ang="0">
                  <a:pos x="812" y="259"/>
                </a:cxn>
                <a:cxn ang="0">
                  <a:pos x="835" y="273"/>
                </a:cxn>
                <a:cxn ang="0">
                  <a:pos x="855" y="287"/>
                </a:cxn>
                <a:cxn ang="0">
                  <a:pos x="874" y="305"/>
                </a:cxn>
                <a:cxn ang="0">
                  <a:pos x="892" y="323"/>
                </a:cxn>
                <a:cxn ang="0">
                  <a:pos x="907" y="344"/>
                </a:cxn>
                <a:cxn ang="0">
                  <a:pos x="919" y="367"/>
                </a:cxn>
                <a:cxn ang="0">
                  <a:pos x="930" y="392"/>
                </a:cxn>
                <a:cxn ang="0">
                  <a:pos x="939" y="419"/>
                </a:cxn>
                <a:cxn ang="0">
                  <a:pos x="944" y="446"/>
                </a:cxn>
                <a:cxn ang="0">
                  <a:pos x="949" y="476"/>
                </a:cxn>
                <a:cxn ang="0">
                  <a:pos x="950" y="508"/>
                </a:cxn>
                <a:cxn ang="0">
                  <a:pos x="1207" y="1488"/>
                </a:cxn>
                <a:cxn ang="0">
                  <a:pos x="1207" y="502"/>
                </a:cxn>
                <a:cxn ang="0">
                  <a:pos x="1202" y="439"/>
                </a:cxn>
                <a:cxn ang="0">
                  <a:pos x="1195" y="380"/>
                </a:cxn>
                <a:cxn ang="0">
                  <a:pos x="1183" y="325"/>
                </a:cxn>
                <a:cxn ang="0">
                  <a:pos x="1167" y="275"/>
                </a:cxn>
                <a:cxn ang="0">
                  <a:pos x="1148" y="229"/>
                </a:cxn>
                <a:cxn ang="0">
                  <a:pos x="1124" y="187"/>
                </a:cxn>
                <a:cxn ang="0">
                  <a:pos x="1097" y="150"/>
                </a:cxn>
                <a:cxn ang="0">
                  <a:pos x="1065" y="117"/>
                </a:cxn>
                <a:cxn ang="0">
                  <a:pos x="1030" y="87"/>
                </a:cxn>
                <a:cxn ang="0">
                  <a:pos x="991" y="63"/>
                </a:cxn>
                <a:cxn ang="0">
                  <a:pos x="948" y="42"/>
                </a:cxn>
                <a:cxn ang="0">
                  <a:pos x="900" y="25"/>
                </a:cxn>
                <a:cxn ang="0">
                  <a:pos x="849" y="13"/>
                </a:cxn>
                <a:cxn ang="0">
                  <a:pos x="794" y="5"/>
                </a:cxn>
                <a:cxn ang="0">
                  <a:pos x="734" y="1"/>
                </a:cxn>
                <a:cxn ang="0">
                  <a:pos x="664" y="1"/>
                </a:cxn>
                <a:cxn ang="0">
                  <a:pos x="592" y="9"/>
                </a:cxn>
                <a:cxn ang="0">
                  <a:pos x="525" y="24"/>
                </a:cxn>
                <a:cxn ang="0">
                  <a:pos x="478" y="40"/>
                </a:cxn>
                <a:cxn ang="0">
                  <a:pos x="447" y="53"/>
                </a:cxn>
                <a:cxn ang="0">
                  <a:pos x="418" y="68"/>
                </a:cxn>
                <a:cxn ang="0">
                  <a:pos x="391" y="86"/>
                </a:cxn>
                <a:cxn ang="0">
                  <a:pos x="365" y="105"/>
                </a:cxn>
                <a:cxn ang="0">
                  <a:pos x="339" y="125"/>
                </a:cxn>
                <a:cxn ang="0">
                  <a:pos x="304" y="159"/>
                </a:cxn>
                <a:cxn ang="0">
                  <a:pos x="261" y="212"/>
                </a:cxn>
                <a:cxn ang="0">
                  <a:pos x="243" y="33"/>
                </a:cxn>
              </a:cxnLst>
              <a:rect l="0" t="0" r="r" b="b"/>
              <a:pathLst>
                <a:path w="1207" h="1488">
                  <a:moveTo>
                    <a:pt x="0" y="33"/>
                  </a:moveTo>
                  <a:lnTo>
                    <a:pt x="0" y="1488"/>
                  </a:lnTo>
                  <a:lnTo>
                    <a:pt x="257" y="1488"/>
                  </a:lnTo>
                  <a:lnTo>
                    <a:pt x="257" y="668"/>
                  </a:lnTo>
                  <a:lnTo>
                    <a:pt x="257" y="643"/>
                  </a:lnTo>
                  <a:lnTo>
                    <a:pt x="258" y="618"/>
                  </a:lnTo>
                  <a:lnTo>
                    <a:pt x="261" y="593"/>
                  </a:lnTo>
                  <a:lnTo>
                    <a:pt x="264" y="570"/>
                  </a:lnTo>
                  <a:lnTo>
                    <a:pt x="268" y="547"/>
                  </a:lnTo>
                  <a:lnTo>
                    <a:pt x="272" y="525"/>
                  </a:lnTo>
                  <a:lnTo>
                    <a:pt x="279" y="504"/>
                  </a:lnTo>
                  <a:lnTo>
                    <a:pt x="284" y="484"/>
                  </a:lnTo>
                  <a:lnTo>
                    <a:pt x="292" y="464"/>
                  </a:lnTo>
                  <a:lnTo>
                    <a:pt x="301" y="445"/>
                  </a:lnTo>
                  <a:lnTo>
                    <a:pt x="310" y="426"/>
                  </a:lnTo>
                  <a:lnTo>
                    <a:pt x="320" y="409"/>
                  </a:lnTo>
                  <a:lnTo>
                    <a:pt x="329" y="391"/>
                  </a:lnTo>
                  <a:lnTo>
                    <a:pt x="342" y="376"/>
                  </a:lnTo>
                  <a:lnTo>
                    <a:pt x="354" y="361"/>
                  </a:lnTo>
                  <a:lnTo>
                    <a:pt x="366" y="346"/>
                  </a:lnTo>
                  <a:lnTo>
                    <a:pt x="380" y="332"/>
                  </a:lnTo>
                  <a:lnTo>
                    <a:pt x="394" y="319"/>
                  </a:lnTo>
                  <a:lnTo>
                    <a:pt x="410" y="307"/>
                  </a:lnTo>
                  <a:lnTo>
                    <a:pt x="425" y="296"/>
                  </a:lnTo>
                  <a:lnTo>
                    <a:pt x="441" y="286"/>
                  </a:lnTo>
                  <a:lnTo>
                    <a:pt x="459" y="276"/>
                  </a:lnTo>
                  <a:lnTo>
                    <a:pt x="478" y="267"/>
                  </a:lnTo>
                  <a:lnTo>
                    <a:pt x="496" y="259"/>
                  </a:lnTo>
                  <a:lnTo>
                    <a:pt x="515" y="252"/>
                  </a:lnTo>
                  <a:lnTo>
                    <a:pt x="536" y="246"/>
                  </a:lnTo>
                  <a:lnTo>
                    <a:pt x="556" y="241"/>
                  </a:lnTo>
                  <a:lnTo>
                    <a:pt x="578" y="236"/>
                  </a:lnTo>
                  <a:lnTo>
                    <a:pt x="600" y="233"/>
                  </a:lnTo>
                  <a:lnTo>
                    <a:pt x="623" y="231"/>
                  </a:lnTo>
                  <a:lnTo>
                    <a:pt x="646" y="230"/>
                  </a:lnTo>
                  <a:lnTo>
                    <a:pt x="670" y="229"/>
                  </a:lnTo>
                  <a:lnTo>
                    <a:pt x="685" y="230"/>
                  </a:lnTo>
                  <a:lnTo>
                    <a:pt x="702" y="230"/>
                  </a:lnTo>
                  <a:lnTo>
                    <a:pt x="716" y="232"/>
                  </a:lnTo>
                  <a:lnTo>
                    <a:pt x="731" y="234"/>
                  </a:lnTo>
                  <a:lnTo>
                    <a:pt x="746" y="236"/>
                  </a:lnTo>
                  <a:lnTo>
                    <a:pt x="760" y="240"/>
                  </a:lnTo>
                  <a:lnTo>
                    <a:pt x="773" y="244"/>
                  </a:lnTo>
                  <a:lnTo>
                    <a:pt x="786" y="248"/>
                  </a:lnTo>
                  <a:lnTo>
                    <a:pt x="798" y="254"/>
                  </a:lnTo>
                  <a:lnTo>
                    <a:pt x="812" y="259"/>
                  </a:lnTo>
                  <a:lnTo>
                    <a:pt x="822" y="265"/>
                  </a:lnTo>
                  <a:lnTo>
                    <a:pt x="835" y="273"/>
                  </a:lnTo>
                  <a:lnTo>
                    <a:pt x="844" y="279"/>
                  </a:lnTo>
                  <a:lnTo>
                    <a:pt x="855" y="287"/>
                  </a:lnTo>
                  <a:lnTo>
                    <a:pt x="865" y="296"/>
                  </a:lnTo>
                  <a:lnTo>
                    <a:pt x="874" y="305"/>
                  </a:lnTo>
                  <a:lnTo>
                    <a:pt x="883" y="313"/>
                  </a:lnTo>
                  <a:lnTo>
                    <a:pt x="892" y="323"/>
                  </a:lnTo>
                  <a:lnTo>
                    <a:pt x="899" y="334"/>
                  </a:lnTo>
                  <a:lnTo>
                    <a:pt x="907" y="344"/>
                  </a:lnTo>
                  <a:lnTo>
                    <a:pt x="914" y="356"/>
                  </a:lnTo>
                  <a:lnTo>
                    <a:pt x="919" y="367"/>
                  </a:lnTo>
                  <a:lnTo>
                    <a:pt x="926" y="379"/>
                  </a:lnTo>
                  <a:lnTo>
                    <a:pt x="930" y="392"/>
                  </a:lnTo>
                  <a:lnTo>
                    <a:pt x="935" y="405"/>
                  </a:lnTo>
                  <a:lnTo>
                    <a:pt x="939" y="419"/>
                  </a:lnTo>
                  <a:lnTo>
                    <a:pt x="942" y="432"/>
                  </a:lnTo>
                  <a:lnTo>
                    <a:pt x="944" y="446"/>
                  </a:lnTo>
                  <a:lnTo>
                    <a:pt x="947" y="462"/>
                  </a:lnTo>
                  <a:lnTo>
                    <a:pt x="949" y="476"/>
                  </a:lnTo>
                  <a:lnTo>
                    <a:pt x="950" y="491"/>
                  </a:lnTo>
                  <a:lnTo>
                    <a:pt x="950" y="508"/>
                  </a:lnTo>
                  <a:lnTo>
                    <a:pt x="950" y="1488"/>
                  </a:lnTo>
                  <a:lnTo>
                    <a:pt x="1207" y="1488"/>
                  </a:lnTo>
                  <a:lnTo>
                    <a:pt x="1207" y="535"/>
                  </a:lnTo>
                  <a:lnTo>
                    <a:pt x="1207" y="502"/>
                  </a:lnTo>
                  <a:lnTo>
                    <a:pt x="1205" y="469"/>
                  </a:lnTo>
                  <a:lnTo>
                    <a:pt x="1202" y="439"/>
                  </a:lnTo>
                  <a:lnTo>
                    <a:pt x="1199" y="409"/>
                  </a:lnTo>
                  <a:lnTo>
                    <a:pt x="1195" y="380"/>
                  </a:lnTo>
                  <a:lnTo>
                    <a:pt x="1189" y="352"/>
                  </a:lnTo>
                  <a:lnTo>
                    <a:pt x="1183" y="325"/>
                  </a:lnTo>
                  <a:lnTo>
                    <a:pt x="1176" y="299"/>
                  </a:lnTo>
                  <a:lnTo>
                    <a:pt x="1167" y="275"/>
                  </a:lnTo>
                  <a:lnTo>
                    <a:pt x="1159" y="252"/>
                  </a:lnTo>
                  <a:lnTo>
                    <a:pt x="1148" y="229"/>
                  </a:lnTo>
                  <a:lnTo>
                    <a:pt x="1137" y="208"/>
                  </a:lnTo>
                  <a:lnTo>
                    <a:pt x="1124" y="187"/>
                  </a:lnTo>
                  <a:lnTo>
                    <a:pt x="1111" y="168"/>
                  </a:lnTo>
                  <a:lnTo>
                    <a:pt x="1097" y="150"/>
                  </a:lnTo>
                  <a:lnTo>
                    <a:pt x="1082" y="132"/>
                  </a:lnTo>
                  <a:lnTo>
                    <a:pt x="1065" y="117"/>
                  </a:lnTo>
                  <a:lnTo>
                    <a:pt x="1049" y="101"/>
                  </a:lnTo>
                  <a:lnTo>
                    <a:pt x="1030" y="87"/>
                  </a:lnTo>
                  <a:lnTo>
                    <a:pt x="1011" y="75"/>
                  </a:lnTo>
                  <a:lnTo>
                    <a:pt x="991" y="63"/>
                  </a:lnTo>
                  <a:lnTo>
                    <a:pt x="970" y="52"/>
                  </a:lnTo>
                  <a:lnTo>
                    <a:pt x="948" y="42"/>
                  </a:lnTo>
                  <a:lnTo>
                    <a:pt x="925" y="33"/>
                  </a:lnTo>
                  <a:lnTo>
                    <a:pt x="900" y="25"/>
                  </a:lnTo>
                  <a:lnTo>
                    <a:pt x="875" y="19"/>
                  </a:lnTo>
                  <a:lnTo>
                    <a:pt x="849" y="13"/>
                  </a:lnTo>
                  <a:lnTo>
                    <a:pt x="821" y="9"/>
                  </a:lnTo>
                  <a:lnTo>
                    <a:pt x="794" y="5"/>
                  </a:lnTo>
                  <a:lnTo>
                    <a:pt x="764" y="2"/>
                  </a:lnTo>
                  <a:lnTo>
                    <a:pt x="734" y="1"/>
                  </a:lnTo>
                  <a:lnTo>
                    <a:pt x="703" y="0"/>
                  </a:lnTo>
                  <a:lnTo>
                    <a:pt x="664" y="1"/>
                  </a:lnTo>
                  <a:lnTo>
                    <a:pt x="628" y="5"/>
                  </a:lnTo>
                  <a:lnTo>
                    <a:pt x="592" y="9"/>
                  </a:lnTo>
                  <a:lnTo>
                    <a:pt x="558" y="16"/>
                  </a:lnTo>
                  <a:lnTo>
                    <a:pt x="525" y="24"/>
                  </a:lnTo>
                  <a:lnTo>
                    <a:pt x="493" y="34"/>
                  </a:lnTo>
                  <a:lnTo>
                    <a:pt x="478" y="40"/>
                  </a:lnTo>
                  <a:lnTo>
                    <a:pt x="462" y="46"/>
                  </a:lnTo>
                  <a:lnTo>
                    <a:pt x="447" y="53"/>
                  </a:lnTo>
                  <a:lnTo>
                    <a:pt x="433" y="61"/>
                  </a:lnTo>
                  <a:lnTo>
                    <a:pt x="418" y="68"/>
                  </a:lnTo>
                  <a:lnTo>
                    <a:pt x="404" y="77"/>
                  </a:lnTo>
                  <a:lnTo>
                    <a:pt x="391" y="86"/>
                  </a:lnTo>
                  <a:lnTo>
                    <a:pt x="378" y="95"/>
                  </a:lnTo>
                  <a:lnTo>
                    <a:pt x="365" y="105"/>
                  </a:lnTo>
                  <a:lnTo>
                    <a:pt x="351" y="114"/>
                  </a:lnTo>
                  <a:lnTo>
                    <a:pt x="339" y="125"/>
                  </a:lnTo>
                  <a:lnTo>
                    <a:pt x="327" y="136"/>
                  </a:lnTo>
                  <a:lnTo>
                    <a:pt x="304" y="159"/>
                  </a:lnTo>
                  <a:lnTo>
                    <a:pt x="282" y="185"/>
                  </a:lnTo>
                  <a:lnTo>
                    <a:pt x="261" y="212"/>
                  </a:lnTo>
                  <a:lnTo>
                    <a:pt x="243" y="242"/>
                  </a:lnTo>
                  <a:lnTo>
                    <a:pt x="243" y="33"/>
                  </a:lnTo>
                  <a:lnTo>
                    <a:pt x="0" y="33"/>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47" name="Freeform 46"/>
            <p:cNvSpPr>
              <a:spLocks noEditPoints="1"/>
            </p:cNvSpPr>
            <p:nvPr/>
          </p:nvSpPr>
          <p:spPr bwMode="auto">
            <a:xfrm>
              <a:off x="1331" y="228"/>
              <a:ext cx="276" cy="405"/>
            </a:xfrm>
            <a:custGeom>
              <a:avLst/>
              <a:gdLst/>
              <a:ahLst/>
              <a:cxnLst>
                <a:cxn ang="0">
                  <a:pos x="1102" y="696"/>
                </a:cxn>
                <a:cxn ang="0">
                  <a:pos x="1053" y="647"/>
                </a:cxn>
                <a:cxn ang="0">
                  <a:pos x="970" y="589"/>
                </a:cxn>
                <a:cxn ang="0">
                  <a:pos x="848" y="540"/>
                </a:cxn>
                <a:cxn ang="0">
                  <a:pos x="725" y="516"/>
                </a:cxn>
                <a:cxn ang="0">
                  <a:pos x="592" y="516"/>
                </a:cxn>
                <a:cxn ang="0">
                  <a:pos x="454" y="544"/>
                </a:cxn>
                <a:cxn ang="0">
                  <a:pos x="332" y="596"/>
                </a:cxn>
                <a:cxn ang="0">
                  <a:pos x="228" y="672"/>
                </a:cxn>
                <a:cxn ang="0">
                  <a:pos x="141" y="770"/>
                </a:cxn>
                <a:cxn ang="0">
                  <a:pos x="74" y="890"/>
                </a:cxn>
                <a:cxn ang="0">
                  <a:pos x="28" y="1028"/>
                </a:cxn>
                <a:cxn ang="0">
                  <a:pos x="4" y="1184"/>
                </a:cxn>
                <a:cxn ang="0">
                  <a:pos x="4" y="1347"/>
                </a:cxn>
                <a:cxn ang="0">
                  <a:pos x="26" y="1497"/>
                </a:cxn>
                <a:cxn ang="0">
                  <a:pos x="67" y="1632"/>
                </a:cxn>
                <a:cxn ang="0">
                  <a:pos x="130" y="1751"/>
                </a:cxn>
                <a:cxn ang="0">
                  <a:pos x="216" y="1858"/>
                </a:cxn>
                <a:cxn ang="0">
                  <a:pos x="324" y="1944"/>
                </a:cxn>
                <a:cxn ang="0">
                  <a:pos x="451" y="2002"/>
                </a:cxn>
                <a:cxn ang="0">
                  <a:pos x="594" y="2032"/>
                </a:cxn>
                <a:cxn ang="0">
                  <a:pos x="748" y="2032"/>
                </a:cxn>
                <a:cxn ang="0">
                  <a:pos x="885" y="2004"/>
                </a:cxn>
                <a:cxn ang="0">
                  <a:pos x="1001" y="1950"/>
                </a:cxn>
                <a:cxn ang="0">
                  <a:pos x="1048" y="1914"/>
                </a:cxn>
                <a:cxn ang="0">
                  <a:pos x="1090" y="1872"/>
                </a:cxn>
                <a:cxn ang="0">
                  <a:pos x="1123" y="1825"/>
                </a:cxn>
                <a:cxn ang="0">
                  <a:pos x="1123" y="0"/>
                </a:cxn>
                <a:cxn ang="0">
                  <a:pos x="625" y="1798"/>
                </a:cxn>
                <a:cxn ang="0">
                  <a:pos x="532" y="1770"/>
                </a:cxn>
                <a:cxn ang="0">
                  <a:pos x="454" y="1723"/>
                </a:cxn>
                <a:cxn ang="0">
                  <a:pos x="390" y="1660"/>
                </a:cxn>
                <a:cxn ang="0">
                  <a:pos x="340" y="1584"/>
                </a:cxn>
                <a:cxn ang="0">
                  <a:pos x="303" y="1499"/>
                </a:cxn>
                <a:cxn ang="0">
                  <a:pos x="281" y="1406"/>
                </a:cxn>
                <a:cxn ang="0">
                  <a:pos x="272" y="1310"/>
                </a:cxn>
                <a:cxn ang="0">
                  <a:pos x="278" y="1175"/>
                </a:cxn>
                <a:cxn ang="0">
                  <a:pos x="298" y="1065"/>
                </a:cxn>
                <a:cxn ang="0">
                  <a:pos x="329" y="975"/>
                </a:cxn>
                <a:cxn ang="0">
                  <a:pos x="377" y="890"/>
                </a:cxn>
                <a:cxn ang="0">
                  <a:pos x="445" y="819"/>
                </a:cxn>
                <a:cxn ang="0">
                  <a:pos x="537" y="768"/>
                </a:cxn>
                <a:cxn ang="0">
                  <a:pos x="656" y="743"/>
                </a:cxn>
                <a:cxn ang="0">
                  <a:pos x="796" y="753"/>
                </a:cxn>
                <a:cxn ang="0">
                  <a:pos x="908" y="793"/>
                </a:cxn>
                <a:cxn ang="0">
                  <a:pos x="993" y="858"/>
                </a:cxn>
                <a:cxn ang="0">
                  <a:pos x="1052" y="939"/>
                </a:cxn>
                <a:cxn ang="0">
                  <a:pos x="1092" y="1028"/>
                </a:cxn>
                <a:cxn ang="0">
                  <a:pos x="1116" y="1117"/>
                </a:cxn>
                <a:cxn ang="0">
                  <a:pos x="1130" y="1248"/>
                </a:cxn>
                <a:cxn ang="0">
                  <a:pos x="1128" y="1347"/>
                </a:cxn>
                <a:cxn ang="0">
                  <a:pos x="1114" y="1443"/>
                </a:cxn>
                <a:cxn ang="0">
                  <a:pos x="1087" y="1534"/>
                </a:cxn>
                <a:cxn ang="0">
                  <a:pos x="1048" y="1617"/>
                </a:cxn>
                <a:cxn ang="0">
                  <a:pos x="994" y="1689"/>
                </a:cxn>
                <a:cxn ang="0">
                  <a:pos x="924" y="1746"/>
                </a:cxn>
                <a:cxn ang="0">
                  <a:pos x="837" y="1785"/>
                </a:cxn>
                <a:cxn ang="0">
                  <a:pos x="734" y="1804"/>
                </a:cxn>
              </a:cxnLst>
              <a:rect l="0" t="0" r="r" b="b"/>
              <a:pathLst>
                <a:path w="1380" h="2035">
                  <a:moveTo>
                    <a:pt x="1123" y="0"/>
                  </a:moveTo>
                  <a:lnTo>
                    <a:pt x="1123" y="723"/>
                  </a:lnTo>
                  <a:lnTo>
                    <a:pt x="1113" y="710"/>
                  </a:lnTo>
                  <a:lnTo>
                    <a:pt x="1102" y="696"/>
                  </a:lnTo>
                  <a:lnTo>
                    <a:pt x="1090" y="682"/>
                  </a:lnTo>
                  <a:lnTo>
                    <a:pt x="1079" y="670"/>
                  </a:lnTo>
                  <a:lnTo>
                    <a:pt x="1066" y="658"/>
                  </a:lnTo>
                  <a:lnTo>
                    <a:pt x="1053" y="647"/>
                  </a:lnTo>
                  <a:lnTo>
                    <a:pt x="1040" y="636"/>
                  </a:lnTo>
                  <a:lnTo>
                    <a:pt x="1027" y="625"/>
                  </a:lnTo>
                  <a:lnTo>
                    <a:pt x="1000" y="607"/>
                  </a:lnTo>
                  <a:lnTo>
                    <a:pt x="970" y="589"/>
                  </a:lnTo>
                  <a:lnTo>
                    <a:pt x="940" y="574"/>
                  </a:lnTo>
                  <a:lnTo>
                    <a:pt x="911" y="560"/>
                  </a:lnTo>
                  <a:lnTo>
                    <a:pt x="880" y="549"/>
                  </a:lnTo>
                  <a:lnTo>
                    <a:pt x="848" y="540"/>
                  </a:lnTo>
                  <a:lnTo>
                    <a:pt x="817" y="531"/>
                  </a:lnTo>
                  <a:lnTo>
                    <a:pt x="787" y="524"/>
                  </a:lnTo>
                  <a:lnTo>
                    <a:pt x="755" y="520"/>
                  </a:lnTo>
                  <a:lnTo>
                    <a:pt x="725" y="516"/>
                  </a:lnTo>
                  <a:lnTo>
                    <a:pt x="694" y="514"/>
                  </a:lnTo>
                  <a:lnTo>
                    <a:pt x="666" y="513"/>
                  </a:lnTo>
                  <a:lnTo>
                    <a:pt x="628" y="514"/>
                  </a:lnTo>
                  <a:lnTo>
                    <a:pt x="592" y="516"/>
                  </a:lnTo>
                  <a:lnTo>
                    <a:pt x="556" y="521"/>
                  </a:lnTo>
                  <a:lnTo>
                    <a:pt x="521" y="526"/>
                  </a:lnTo>
                  <a:lnTo>
                    <a:pt x="487" y="534"/>
                  </a:lnTo>
                  <a:lnTo>
                    <a:pt x="454" y="544"/>
                  </a:lnTo>
                  <a:lnTo>
                    <a:pt x="422" y="555"/>
                  </a:lnTo>
                  <a:lnTo>
                    <a:pt x="391" y="567"/>
                  </a:lnTo>
                  <a:lnTo>
                    <a:pt x="362" y="580"/>
                  </a:lnTo>
                  <a:lnTo>
                    <a:pt x="332" y="596"/>
                  </a:lnTo>
                  <a:lnTo>
                    <a:pt x="305" y="613"/>
                  </a:lnTo>
                  <a:lnTo>
                    <a:pt x="278" y="631"/>
                  </a:lnTo>
                  <a:lnTo>
                    <a:pt x="252" y="651"/>
                  </a:lnTo>
                  <a:lnTo>
                    <a:pt x="228" y="672"/>
                  </a:lnTo>
                  <a:lnTo>
                    <a:pt x="203" y="694"/>
                  </a:lnTo>
                  <a:lnTo>
                    <a:pt x="182" y="719"/>
                  </a:lnTo>
                  <a:lnTo>
                    <a:pt x="161" y="744"/>
                  </a:lnTo>
                  <a:lnTo>
                    <a:pt x="141" y="770"/>
                  </a:lnTo>
                  <a:lnTo>
                    <a:pt x="122" y="799"/>
                  </a:lnTo>
                  <a:lnTo>
                    <a:pt x="105" y="827"/>
                  </a:lnTo>
                  <a:lnTo>
                    <a:pt x="88" y="858"/>
                  </a:lnTo>
                  <a:lnTo>
                    <a:pt x="74" y="890"/>
                  </a:lnTo>
                  <a:lnTo>
                    <a:pt x="60" y="923"/>
                  </a:lnTo>
                  <a:lnTo>
                    <a:pt x="48" y="957"/>
                  </a:lnTo>
                  <a:lnTo>
                    <a:pt x="37" y="992"/>
                  </a:lnTo>
                  <a:lnTo>
                    <a:pt x="28" y="1028"/>
                  </a:lnTo>
                  <a:lnTo>
                    <a:pt x="19" y="1066"/>
                  </a:lnTo>
                  <a:lnTo>
                    <a:pt x="12" y="1104"/>
                  </a:lnTo>
                  <a:lnTo>
                    <a:pt x="8" y="1144"/>
                  </a:lnTo>
                  <a:lnTo>
                    <a:pt x="4" y="1184"/>
                  </a:lnTo>
                  <a:lnTo>
                    <a:pt x="1" y="1226"/>
                  </a:lnTo>
                  <a:lnTo>
                    <a:pt x="0" y="1269"/>
                  </a:lnTo>
                  <a:lnTo>
                    <a:pt x="1" y="1309"/>
                  </a:lnTo>
                  <a:lnTo>
                    <a:pt x="4" y="1347"/>
                  </a:lnTo>
                  <a:lnTo>
                    <a:pt x="7" y="1386"/>
                  </a:lnTo>
                  <a:lnTo>
                    <a:pt x="11" y="1423"/>
                  </a:lnTo>
                  <a:lnTo>
                    <a:pt x="18" y="1460"/>
                  </a:lnTo>
                  <a:lnTo>
                    <a:pt x="26" y="1497"/>
                  </a:lnTo>
                  <a:lnTo>
                    <a:pt x="34" y="1532"/>
                  </a:lnTo>
                  <a:lnTo>
                    <a:pt x="44" y="1566"/>
                  </a:lnTo>
                  <a:lnTo>
                    <a:pt x="55" y="1600"/>
                  </a:lnTo>
                  <a:lnTo>
                    <a:pt x="67" y="1632"/>
                  </a:lnTo>
                  <a:lnTo>
                    <a:pt x="82" y="1664"/>
                  </a:lnTo>
                  <a:lnTo>
                    <a:pt x="97" y="1694"/>
                  </a:lnTo>
                  <a:lnTo>
                    <a:pt x="112" y="1724"/>
                  </a:lnTo>
                  <a:lnTo>
                    <a:pt x="130" y="1751"/>
                  </a:lnTo>
                  <a:lnTo>
                    <a:pt x="149" y="1779"/>
                  </a:lnTo>
                  <a:lnTo>
                    <a:pt x="168" y="1805"/>
                  </a:lnTo>
                  <a:lnTo>
                    <a:pt x="190" y="1832"/>
                  </a:lnTo>
                  <a:lnTo>
                    <a:pt x="216" y="1858"/>
                  </a:lnTo>
                  <a:lnTo>
                    <a:pt x="241" y="1882"/>
                  </a:lnTo>
                  <a:lnTo>
                    <a:pt x="267" y="1904"/>
                  </a:lnTo>
                  <a:lnTo>
                    <a:pt x="295" y="1925"/>
                  </a:lnTo>
                  <a:lnTo>
                    <a:pt x="324" y="1944"/>
                  </a:lnTo>
                  <a:lnTo>
                    <a:pt x="354" y="1960"/>
                  </a:lnTo>
                  <a:lnTo>
                    <a:pt x="386" y="1976"/>
                  </a:lnTo>
                  <a:lnTo>
                    <a:pt x="418" y="1990"/>
                  </a:lnTo>
                  <a:lnTo>
                    <a:pt x="451" y="2002"/>
                  </a:lnTo>
                  <a:lnTo>
                    <a:pt x="486" y="2012"/>
                  </a:lnTo>
                  <a:lnTo>
                    <a:pt x="521" y="2021"/>
                  </a:lnTo>
                  <a:lnTo>
                    <a:pt x="557" y="2027"/>
                  </a:lnTo>
                  <a:lnTo>
                    <a:pt x="594" y="2032"/>
                  </a:lnTo>
                  <a:lnTo>
                    <a:pt x="633" y="2034"/>
                  </a:lnTo>
                  <a:lnTo>
                    <a:pt x="671" y="2035"/>
                  </a:lnTo>
                  <a:lnTo>
                    <a:pt x="710" y="2034"/>
                  </a:lnTo>
                  <a:lnTo>
                    <a:pt x="748" y="2032"/>
                  </a:lnTo>
                  <a:lnTo>
                    <a:pt x="784" y="2027"/>
                  </a:lnTo>
                  <a:lnTo>
                    <a:pt x="820" y="2021"/>
                  </a:lnTo>
                  <a:lnTo>
                    <a:pt x="854" y="2013"/>
                  </a:lnTo>
                  <a:lnTo>
                    <a:pt x="885" y="2004"/>
                  </a:lnTo>
                  <a:lnTo>
                    <a:pt x="916" y="1993"/>
                  </a:lnTo>
                  <a:lnTo>
                    <a:pt x="946" y="1980"/>
                  </a:lnTo>
                  <a:lnTo>
                    <a:pt x="974" y="1966"/>
                  </a:lnTo>
                  <a:lnTo>
                    <a:pt x="1001" y="1950"/>
                  </a:lnTo>
                  <a:lnTo>
                    <a:pt x="1013" y="1942"/>
                  </a:lnTo>
                  <a:lnTo>
                    <a:pt x="1025" y="1933"/>
                  </a:lnTo>
                  <a:lnTo>
                    <a:pt x="1037" y="1924"/>
                  </a:lnTo>
                  <a:lnTo>
                    <a:pt x="1048" y="1914"/>
                  </a:lnTo>
                  <a:lnTo>
                    <a:pt x="1059" y="1904"/>
                  </a:lnTo>
                  <a:lnTo>
                    <a:pt x="1070" y="1894"/>
                  </a:lnTo>
                  <a:lnTo>
                    <a:pt x="1080" y="1883"/>
                  </a:lnTo>
                  <a:lnTo>
                    <a:pt x="1090" y="1872"/>
                  </a:lnTo>
                  <a:lnTo>
                    <a:pt x="1098" y="1861"/>
                  </a:lnTo>
                  <a:lnTo>
                    <a:pt x="1107" y="1849"/>
                  </a:lnTo>
                  <a:lnTo>
                    <a:pt x="1115" y="1837"/>
                  </a:lnTo>
                  <a:lnTo>
                    <a:pt x="1123" y="1825"/>
                  </a:lnTo>
                  <a:lnTo>
                    <a:pt x="1123" y="2001"/>
                  </a:lnTo>
                  <a:lnTo>
                    <a:pt x="1380" y="2001"/>
                  </a:lnTo>
                  <a:lnTo>
                    <a:pt x="1380" y="0"/>
                  </a:lnTo>
                  <a:lnTo>
                    <a:pt x="1123" y="0"/>
                  </a:lnTo>
                  <a:close/>
                  <a:moveTo>
                    <a:pt x="704" y="1804"/>
                  </a:moveTo>
                  <a:lnTo>
                    <a:pt x="677" y="1804"/>
                  </a:lnTo>
                  <a:lnTo>
                    <a:pt x="650" y="1802"/>
                  </a:lnTo>
                  <a:lnTo>
                    <a:pt x="625" y="1798"/>
                  </a:lnTo>
                  <a:lnTo>
                    <a:pt x="600" y="1793"/>
                  </a:lnTo>
                  <a:lnTo>
                    <a:pt x="577" y="1787"/>
                  </a:lnTo>
                  <a:lnTo>
                    <a:pt x="554" y="1779"/>
                  </a:lnTo>
                  <a:lnTo>
                    <a:pt x="532" y="1770"/>
                  </a:lnTo>
                  <a:lnTo>
                    <a:pt x="511" y="1760"/>
                  </a:lnTo>
                  <a:lnTo>
                    <a:pt x="491" y="1749"/>
                  </a:lnTo>
                  <a:lnTo>
                    <a:pt x="471" y="1737"/>
                  </a:lnTo>
                  <a:lnTo>
                    <a:pt x="454" y="1723"/>
                  </a:lnTo>
                  <a:lnTo>
                    <a:pt x="436" y="1709"/>
                  </a:lnTo>
                  <a:lnTo>
                    <a:pt x="420" y="1693"/>
                  </a:lnTo>
                  <a:lnTo>
                    <a:pt x="404" y="1678"/>
                  </a:lnTo>
                  <a:lnTo>
                    <a:pt x="390" y="1660"/>
                  </a:lnTo>
                  <a:lnTo>
                    <a:pt x="376" y="1643"/>
                  </a:lnTo>
                  <a:lnTo>
                    <a:pt x="363" y="1624"/>
                  </a:lnTo>
                  <a:lnTo>
                    <a:pt x="351" y="1604"/>
                  </a:lnTo>
                  <a:lnTo>
                    <a:pt x="340" y="1584"/>
                  </a:lnTo>
                  <a:lnTo>
                    <a:pt x="330" y="1564"/>
                  </a:lnTo>
                  <a:lnTo>
                    <a:pt x="320" y="1543"/>
                  </a:lnTo>
                  <a:lnTo>
                    <a:pt x="312" y="1521"/>
                  </a:lnTo>
                  <a:lnTo>
                    <a:pt x="303" y="1499"/>
                  </a:lnTo>
                  <a:lnTo>
                    <a:pt x="297" y="1477"/>
                  </a:lnTo>
                  <a:lnTo>
                    <a:pt x="291" y="1454"/>
                  </a:lnTo>
                  <a:lnTo>
                    <a:pt x="286" y="1430"/>
                  </a:lnTo>
                  <a:lnTo>
                    <a:pt x="281" y="1406"/>
                  </a:lnTo>
                  <a:lnTo>
                    <a:pt x="278" y="1382"/>
                  </a:lnTo>
                  <a:lnTo>
                    <a:pt x="275" y="1358"/>
                  </a:lnTo>
                  <a:lnTo>
                    <a:pt x="273" y="1334"/>
                  </a:lnTo>
                  <a:lnTo>
                    <a:pt x="272" y="1310"/>
                  </a:lnTo>
                  <a:lnTo>
                    <a:pt x="272" y="1286"/>
                  </a:lnTo>
                  <a:lnTo>
                    <a:pt x="272" y="1253"/>
                  </a:lnTo>
                  <a:lnTo>
                    <a:pt x="274" y="1215"/>
                  </a:lnTo>
                  <a:lnTo>
                    <a:pt x="278" y="1175"/>
                  </a:lnTo>
                  <a:lnTo>
                    <a:pt x="284" y="1132"/>
                  </a:lnTo>
                  <a:lnTo>
                    <a:pt x="288" y="1110"/>
                  </a:lnTo>
                  <a:lnTo>
                    <a:pt x="292" y="1088"/>
                  </a:lnTo>
                  <a:lnTo>
                    <a:pt x="298" y="1065"/>
                  </a:lnTo>
                  <a:lnTo>
                    <a:pt x="305" y="1042"/>
                  </a:lnTo>
                  <a:lnTo>
                    <a:pt x="311" y="1020"/>
                  </a:lnTo>
                  <a:lnTo>
                    <a:pt x="320" y="997"/>
                  </a:lnTo>
                  <a:lnTo>
                    <a:pt x="329" y="975"/>
                  </a:lnTo>
                  <a:lnTo>
                    <a:pt x="340" y="953"/>
                  </a:lnTo>
                  <a:lnTo>
                    <a:pt x="351" y="932"/>
                  </a:lnTo>
                  <a:lnTo>
                    <a:pt x="363" y="911"/>
                  </a:lnTo>
                  <a:lnTo>
                    <a:pt x="377" y="890"/>
                  </a:lnTo>
                  <a:lnTo>
                    <a:pt x="391" y="871"/>
                  </a:lnTo>
                  <a:lnTo>
                    <a:pt x="408" y="853"/>
                  </a:lnTo>
                  <a:lnTo>
                    <a:pt x="425" y="835"/>
                  </a:lnTo>
                  <a:lnTo>
                    <a:pt x="445" y="819"/>
                  </a:lnTo>
                  <a:lnTo>
                    <a:pt x="466" y="804"/>
                  </a:lnTo>
                  <a:lnTo>
                    <a:pt x="488" y="790"/>
                  </a:lnTo>
                  <a:lnTo>
                    <a:pt x="512" y="778"/>
                  </a:lnTo>
                  <a:lnTo>
                    <a:pt x="537" y="768"/>
                  </a:lnTo>
                  <a:lnTo>
                    <a:pt x="564" y="758"/>
                  </a:lnTo>
                  <a:lnTo>
                    <a:pt x="593" y="752"/>
                  </a:lnTo>
                  <a:lnTo>
                    <a:pt x="624" y="746"/>
                  </a:lnTo>
                  <a:lnTo>
                    <a:pt x="656" y="743"/>
                  </a:lnTo>
                  <a:lnTo>
                    <a:pt x="691" y="742"/>
                  </a:lnTo>
                  <a:lnTo>
                    <a:pt x="728" y="743"/>
                  </a:lnTo>
                  <a:lnTo>
                    <a:pt x="764" y="747"/>
                  </a:lnTo>
                  <a:lnTo>
                    <a:pt x="796" y="753"/>
                  </a:lnTo>
                  <a:lnTo>
                    <a:pt x="827" y="760"/>
                  </a:lnTo>
                  <a:lnTo>
                    <a:pt x="856" y="769"/>
                  </a:lnTo>
                  <a:lnTo>
                    <a:pt x="883" y="780"/>
                  </a:lnTo>
                  <a:lnTo>
                    <a:pt x="908" y="793"/>
                  </a:lnTo>
                  <a:lnTo>
                    <a:pt x="932" y="808"/>
                  </a:lnTo>
                  <a:lnTo>
                    <a:pt x="953" y="823"/>
                  </a:lnTo>
                  <a:lnTo>
                    <a:pt x="974" y="841"/>
                  </a:lnTo>
                  <a:lnTo>
                    <a:pt x="993" y="858"/>
                  </a:lnTo>
                  <a:lnTo>
                    <a:pt x="1010" y="878"/>
                  </a:lnTo>
                  <a:lnTo>
                    <a:pt x="1025" y="898"/>
                  </a:lnTo>
                  <a:lnTo>
                    <a:pt x="1039" y="919"/>
                  </a:lnTo>
                  <a:lnTo>
                    <a:pt x="1052" y="939"/>
                  </a:lnTo>
                  <a:lnTo>
                    <a:pt x="1064" y="961"/>
                  </a:lnTo>
                  <a:lnTo>
                    <a:pt x="1074" y="983"/>
                  </a:lnTo>
                  <a:lnTo>
                    <a:pt x="1084" y="1007"/>
                  </a:lnTo>
                  <a:lnTo>
                    <a:pt x="1092" y="1028"/>
                  </a:lnTo>
                  <a:lnTo>
                    <a:pt x="1100" y="1052"/>
                  </a:lnTo>
                  <a:lnTo>
                    <a:pt x="1106" y="1074"/>
                  </a:lnTo>
                  <a:lnTo>
                    <a:pt x="1112" y="1096"/>
                  </a:lnTo>
                  <a:lnTo>
                    <a:pt x="1116" y="1117"/>
                  </a:lnTo>
                  <a:lnTo>
                    <a:pt x="1119" y="1139"/>
                  </a:lnTo>
                  <a:lnTo>
                    <a:pt x="1126" y="1179"/>
                  </a:lnTo>
                  <a:lnTo>
                    <a:pt x="1129" y="1216"/>
                  </a:lnTo>
                  <a:lnTo>
                    <a:pt x="1130" y="1248"/>
                  </a:lnTo>
                  <a:lnTo>
                    <a:pt x="1131" y="1275"/>
                  </a:lnTo>
                  <a:lnTo>
                    <a:pt x="1130" y="1299"/>
                  </a:lnTo>
                  <a:lnTo>
                    <a:pt x="1130" y="1323"/>
                  </a:lnTo>
                  <a:lnTo>
                    <a:pt x="1128" y="1347"/>
                  </a:lnTo>
                  <a:lnTo>
                    <a:pt x="1126" y="1371"/>
                  </a:lnTo>
                  <a:lnTo>
                    <a:pt x="1123" y="1395"/>
                  </a:lnTo>
                  <a:lnTo>
                    <a:pt x="1118" y="1420"/>
                  </a:lnTo>
                  <a:lnTo>
                    <a:pt x="1114" y="1443"/>
                  </a:lnTo>
                  <a:lnTo>
                    <a:pt x="1108" y="1466"/>
                  </a:lnTo>
                  <a:lnTo>
                    <a:pt x="1103" y="1489"/>
                  </a:lnTo>
                  <a:lnTo>
                    <a:pt x="1095" y="1512"/>
                  </a:lnTo>
                  <a:lnTo>
                    <a:pt x="1087" y="1534"/>
                  </a:lnTo>
                  <a:lnTo>
                    <a:pt x="1079" y="1556"/>
                  </a:lnTo>
                  <a:lnTo>
                    <a:pt x="1070" y="1577"/>
                  </a:lnTo>
                  <a:lnTo>
                    <a:pt x="1059" y="1598"/>
                  </a:lnTo>
                  <a:lnTo>
                    <a:pt x="1048" y="1617"/>
                  </a:lnTo>
                  <a:lnTo>
                    <a:pt x="1036" y="1636"/>
                  </a:lnTo>
                  <a:lnTo>
                    <a:pt x="1023" y="1655"/>
                  </a:lnTo>
                  <a:lnTo>
                    <a:pt x="1008" y="1672"/>
                  </a:lnTo>
                  <a:lnTo>
                    <a:pt x="994" y="1689"/>
                  </a:lnTo>
                  <a:lnTo>
                    <a:pt x="978" y="1705"/>
                  </a:lnTo>
                  <a:lnTo>
                    <a:pt x="961" y="1720"/>
                  </a:lnTo>
                  <a:lnTo>
                    <a:pt x="943" y="1734"/>
                  </a:lnTo>
                  <a:lnTo>
                    <a:pt x="924" y="1746"/>
                  </a:lnTo>
                  <a:lnTo>
                    <a:pt x="904" y="1758"/>
                  </a:lnTo>
                  <a:lnTo>
                    <a:pt x="883" y="1769"/>
                  </a:lnTo>
                  <a:lnTo>
                    <a:pt x="861" y="1778"/>
                  </a:lnTo>
                  <a:lnTo>
                    <a:pt x="837" y="1785"/>
                  </a:lnTo>
                  <a:lnTo>
                    <a:pt x="813" y="1792"/>
                  </a:lnTo>
                  <a:lnTo>
                    <a:pt x="788" y="1798"/>
                  </a:lnTo>
                  <a:lnTo>
                    <a:pt x="761" y="1802"/>
                  </a:lnTo>
                  <a:lnTo>
                    <a:pt x="734" y="1804"/>
                  </a:lnTo>
                  <a:lnTo>
                    <a:pt x="704" y="1804"/>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48" name="Freeform 47"/>
            <p:cNvSpPr>
              <a:spLocks noEditPoints="1"/>
            </p:cNvSpPr>
            <p:nvPr/>
          </p:nvSpPr>
          <p:spPr bwMode="auto">
            <a:xfrm>
              <a:off x="1661" y="331"/>
              <a:ext cx="272" cy="302"/>
            </a:xfrm>
            <a:custGeom>
              <a:avLst/>
              <a:gdLst/>
              <a:ahLst/>
              <a:cxnLst>
                <a:cxn ang="0">
                  <a:pos x="1286" y="1291"/>
                </a:cxn>
                <a:cxn ang="0">
                  <a:pos x="1236" y="1275"/>
                </a:cxn>
                <a:cxn ang="0">
                  <a:pos x="1221" y="1214"/>
                </a:cxn>
                <a:cxn ang="0">
                  <a:pos x="1214" y="332"/>
                </a:cxn>
                <a:cxn ang="0">
                  <a:pos x="1177" y="208"/>
                </a:cxn>
                <a:cxn ang="0">
                  <a:pos x="1100" y="113"/>
                </a:cxn>
                <a:cxn ang="0">
                  <a:pos x="986" y="47"/>
                </a:cxn>
                <a:cxn ang="0">
                  <a:pos x="832" y="10"/>
                </a:cxn>
                <a:cxn ang="0">
                  <a:pos x="629" y="1"/>
                </a:cxn>
                <a:cxn ang="0">
                  <a:pos x="459" y="22"/>
                </a:cxn>
                <a:cxn ang="0">
                  <a:pos x="309" y="73"/>
                </a:cxn>
                <a:cxn ang="0">
                  <a:pos x="179" y="167"/>
                </a:cxn>
                <a:cxn ang="0">
                  <a:pos x="88" y="316"/>
                </a:cxn>
                <a:cxn ang="0">
                  <a:pos x="55" y="501"/>
                </a:cxn>
                <a:cxn ang="0">
                  <a:pos x="320" y="429"/>
                </a:cxn>
                <a:cxn ang="0">
                  <a:pos x="351" y="352"/>
                </a:cxn>
                <a:cxn ang="0">
                  <a:pos x="404" y="294"/>
                </a:cxn>
                <a:cxn ang="0">
                  <a:pos x="480" y="254"/>
                </a:cxn>
                <a:cxn ang="0">
                  <a:pos x="580" y="233"/>
                </a:cxn>
                <a:cxn ang="0">
                  <a:pos x="796" y="243"/>
                </a:cxn>
                <a:cxn ang="0">
                  <a:pos x="871" y="272"/>
                </a:cxn>
                <a:cxn ang="0">
                  <a:pos x="924" y="318"/>
                </a:cxn>
                <a:cxn ang="0">
                  <a:pos x="956" y="379"/>
                </a:cxn>
                <a:cxn ang="0">
                  <a:pos x="966" y="457"/>
                </a:cxn>
                <a:cxn ang="0">
                  <a:pos x="953" y="520"/>
                </a:cxn>
                <a:cxn ang="0">
                  <a:pos x="916" y="563"/>
                </a:cxn>
                <a:cxn ang="0">
                  <a:pos x="832" y="600"/>
                </a:cxn>
                <a:cxn ang="0">
                  <a:pos x="574" y="643"/>
                </a:cxn>
                <a:cxn ang="0">
                  <a:pos x="310" y="702"/>
                </a:cxn>
                <a:cxn ang="0">
                  <a:pos x="189" y="755"/>
                </a:cxn>
                <a:cxn ang="0">
                  <a:pos x="90" y="834"/>
                </a:cxn>
                <a:cxn ang="0">
                  <a:pos x="24" y="949"/>
                </a:cxn>
                <a:cxn ang="0">
                  <a:pos x="0" y="1109"/>
                </a:cxn>
                <a:cxn ang="0">
                  <a:pos x="18" y="1243"/>
                </a:cxn>
                <a:cxn ang="0">
                  <a:pos x="73" y="1353"/>
                </a:cxn>
                <a:cxn ang="0">
                  <a:pos x="161" y="1437"/>
                </a:cxn>
                <a:cxn ang="0">
                  <a:pos x="280" y="1494"/>
                </a:cxn>
                <a:cxn ang="0">
                  <a:pos x="428" y="1521"/>
                </a:cxn>
                <a:cxn ang="0">
                  <a:pos x="630" y="1509"/>
                </a:cxn>
                <a:cxn ang="0">
                  <a:pos x="821" y="1440"/>
                </a:cxn>
                <a:cxn ang="0">
                  <a:pos x="979" y="1313"/>
                </a:cxn>
                <a:cxn ang="0">
                  <a:pos x="995" y="1396"/>
                </a:cxn>
                <a:cxn ang="0">
                  <a:pos x="1025" y="1454"/>
                </a:cxn>
                <a:cxn ang="0">
                  <a:pos x="1084" y="1501"/>
                </a:cxn>
                <a:cxn ang="0">
                  <a:pos x="1187" y="1522"/>
                </a:cxn>
                <a:cxn ang="0">
                  <a:pos x="1326" y="1499"/>
                </a:cxn>
                <a:cxn ang="0">
                  <a:pos x="520" y="1291"/>
                </a:cxn>
                <a:cxn ang="0">
                  <a:pos x="395" y="1269"/>
                </a:cxn>
                <a:cxn ang="0">
                  <a:pos x="325" y="1226"/>
                </a:cxn>
                <a:cxn ang="0">
                  <a:pos x="283" y="1166"/>
                </a:cxn>
                <a:cxn ang="0">
                  <a:pos x="271" y="1077"/>
                </a:cxn>
                <a:cxn ang="0">
                  <a:pos x="290" y="996"/>
                </a:cxn>
                <a:cxn ang="0">
                  <a:pos x="331" y="935"/>
                </a:cxn>
                <a:cxn ang="0">
                  <a:pos x="424" y="878"/>
                </a:cxn>
                <a:cxn ang="0">
                  <a:pos x="581" y="839"/>
                </a:cxn>
                <a:cxn ang="0">
                  <a:pos x="799" y="808"/>
                </a:cxn>
                <a:cxn ang="0">
                  <a:pos x="950" y="764"/>
                </a:cxn>
                <a:cxn ang="0">
                  <a:pos x="962" y="1002"/>
                </a:cxn>
                <a:cxn ang="0">
                  <a:pos x="941" y="1079"/>
                </a:cxn>
                <a:cxn ang="0">
                  <a:pos x="890" y="1156"/>
                </a:cxn>
                <a:cxn ang="0">
                  <a:pos x="808" y="1225"/>
                </a:cxn>
                <a:cxn ang="0">
                  <a:pos x="692" y="1274"/>
                </a:cxn>
                <a:cxn ang="0">
                  <a:pos x="537" y="1291"/>
                </a:cxn>
              </a:cxnLst>
              <a:rect l="0" t="0" r="r" b="b"/>
              <a:pathLst>
                <a:path w="1368" h="1522">
                  <a:moveTo>
                    <a:pt x="1368" y="1274"/>
                  </a:moveTo>
                  <a:lnTo>
                    <a:pt x="1354" y="1278"/>
                  </a:lnTo>
                  <a:lnTo>
                    <a:pt x="1332" y="1286"/>
                  </a:lnTo>
                  <a:lnTo>
                    <a:pt x="1313" y="1290"/>
                  </a:lnTo>
                  <a:lnTo>
                    <a:pt x="1298" y="1291"/>
                  </a:lnTo>
                  <a:lnTo>
                    <a:pt x="1286" y="1291"/>
                  </a:lnTo>
                  <a:lnTo>
                    <a:pt x="1274" y="1291"/>
                  </a:lnTo>
                  <a:lnTo>
                    <a:pt x="1264" y="1290"/>
                  </a:lnTo>
                  <a:lnTo>
                    <a:pt x="1256" y="1288"/>
                  </a:lnTo>
                  <a:lnTo>
                    <a:pt x="1248" y="1285"/>
                  </a:lnTo>
                  <a:lnTo>
                    <a:pt x="1242" y="1280"/>
                  </a:lnTo>
                  <a:lnTo>
                    <a:pt x="1236" y="1275"/>
                  </a:lnTo>
                  <a:lnTo>
                    <a:pt x="1232" y="1268"/>
                  </a:lnTo>
                  <a:lnTo>
                    <a:pt x="1229" y="1260"/>
                  </a:lnTo>
                  <a:lnTo>
                    <a:pt x="1226" y="1252"/>
                  </a:lnTo>
                  <a:lnTo>
                    <a:pt x="1224" y="1241"/>
                  </a:lnTo>
                  <a:lnTo>
                    <a:pt x="1222" y="1229"/>
                  </a:lnTo>
                  <a:lnTo>
                    <a:pt x="1221" y="1214"/>
                  </a:lnTo>
                  <a:lnTo>
                    <a:pt x="1220" y="1182"/>
                  </a:lnTo>
                  <a:lnTo>
                    <a:pt x="1220" y="1142"/>
                  </a:lnTo>
                  <a:lnTo>
                    <a:pt x="1220" y="406"/>
                  </a:lnTo>
                  <a:lnTo>
                    <a:pt x="1219" y="380"/>
                  </a:lnTo>
                  <a:lnTo>
                    <a:pt x="1218" y="356"/>
                  </a:lnTo>
                  <a:lnTo>
                    <a:pt x="1214" y="332"/>
                  </a:lnTo>
                  <a:lnTo>
                    <a:pt x="1211" y="309"/>
                  </a:lnTo>
                  <a:lnTo>
                    <a:pt x="1207" y="288"/>
                  </a:lnTo>
                  <a:lnTo>
                    <a:pt x="1201" y="266"/>
                  </a:lnTo>
                  <a:lnTo>
                    <a:pt x="1193" y="246"/>
                  </a:lnTo>
                  <a:lnTo>
                    <a:pt x="1186" y="227"/>
                  </a:lnTo>
                  <a:lnTo>
                    <a:pt x="1177" y="208"/>
                  </a:lnTo>
                  <a:lnTo>
                    <a:pt x="1167" y="190"/>
                  </a:lnTo>
                  <a:lnTo>
                    <a:pt x="1156" y="174"/>
                  </a:lnTo>
                  <a:lnTo>
                    <a:pt x="1144" y="157"/>
                  </a:lnTo>
                  <a:lnTo>
                    <a:pt x="1131" y="142"/>
                  </a:lnTo>
                  <a:lnTo>
                    <a:pt x="1115" y="128"/>
                  </a:lnTo>
                  <a:lnTo>
                    <a:pt x="1100" y="113"/>
                  </a:lnTo>
                  <a:lnTo>
                    <a:pt x="1085" y="100"/>
                  </a:lnTo>
                  <a:lnTo>
                    <a:pt x="1067" y="88"/>
                  </a:lnTo>
                  <a:lnTo>
                    <a:pt x="1048" y="77"/>
                  </a:lnTo>
                  <a:lnTo>
                    <a:pt x="1029" y="66"/>
                  </a:lnTo>
                  <a:lnTo>
                    <a:pt x="1008" y="56"/>
                  </a:lnTo>
                  <a:lnTo>
                    <a:pt x="986" y="47"/>
                  </a:lnTo>
                  <a:lnTo>
                    <a:pt x="963" y="40"/>
                  </a:lnTo>
                  <a:lnTo>
                    <a:pt x="939" y="32"/>
                  </a:lnTo>
                  <a:lnTo>
                    <a:pt x="913" y="25"/>
                  </a:lnTo>
                  <a:lnTo>
                    <a:pt x="887" y="19"/>
                  </a:lnTo>
                  <a:lnTo>
                    <a:pt x="860" y="14"/>
                  </a:lnTo>
                  <a:lnTo>
                    <a:pt x="832" y="10"/>
                  </a:lnTo>
                  <a:lnTo>
                    <a:pt x="802" y="7"/>
                  </a:lnTo>
                  <a:lnTo>
                    <a:pt x="772" y="3"/>
                  </a:lnTo>
                  <a:lnTo>
                    <a:pt x="740" y="1"/>
                  </a:lnTo>
                  <a:lnTo>
                    <a:pt x="707" y="0"/>
                  </a:lnTo>
                  <a:lnTo>
                    <a:pt x="673" y="0"/>
                  </a:lnTo>
                  <a:lnTo>
                    <a:pt x="629" y="1"/>
                  </a:lnTo>
                  <a:lnTo>
                    <a:pt x="583" y="3"/>
                  </a:lnTo>
                  <a:lnTo>
                    <a:pt x="559" y="6"/>
                  </a:lnTo>
                  <a:lnTo>
                    <a:pt x="535" y="9"/>
                  </a:lnTo>
                  <a:lnTo>
                    <a:pt x="509" y="12"/>
                  </a:lnTo>
                  <a:lnTo>
                    <a:pt x="484" y="17"/>
                  </a:lnTo>
                  <a:lnTo>
                    <a:pt x="459" y="22"/>
                  </a:lnTo>
                  <a:lnTo>
                    <a:pt x="433" y="28"/>
                  </a:lnTo>
                  <a:lnTo>
                    <a:pt x="408" y="35"/>
                  </a:lnTo>
                  <a:lnTo>
                    <a:pt x="383" y="43"/>
                  </a:lnTo>
                  <a:lnTo>
                    <a:pt x="359" y="52"/>
                  </a:lnTo>
                  <a:lnTo>
                    <a:pt x="334" y="62"/>
                  </a:lnTo>
                  <a:lnTo>
                    <a:pt x="309" y="73"/>
                  </a:lnTo>
                  <a:lnTo>
                    <a:pt x="286" y="85"/>
                  </a:lnTo>
                  <a:lnTo>
                    <a:pt x="263" y="99"/>
                  </a:lnTo>
                  <a:lnTo>
                    <a:pt x="241" y="113"/>
                  </a:lnTo>
                  <a:lnTo>
                    <a:pt x="219" y="130"/>
                  </a:lnTo>
                  <a:lnTo>
                    <a:pt x="198" y="147"/>
                  </a:lnTo>
                  <a:lnTo>
                    <a:pt x="179" y="167"/>
                  </a:lnTo>
                  <a:lnTo>
                    <a:pt x="161" y="188"/>
                  </a:lnTo>
                  <a:lnTo>
                    <a:pt x="144" y="210"/>
                  </a:lnTo>
                  <a:lnTo>
                    <a:pt x="127" y="234"/>
                  </a:lnTo>
                  <a:lnTo>
                    <a:pt x="113" y="259"/>
                  </a:lnTo>
                  <a:lnTo>
                    <a:pt x="99" y="287"/>
                  </a:lnTo>
                  <a:lnTo>
                    <a:pt x="88" y="316"/>
                  </a:lnTo>
                  <a:lnTo>
                    <a:pt x="78" y="346"/>
                  </a:lnTo>
                  <a:lnTo>
                    <a:pt x="69" y="379"/>
                  </a:lnTo>
                  <a:lnTo>
                    <a:pt x="62" y="414"/>
                  </a:lnTo>
                  <a:lnTo>
                    <a:pt x="58" y="452"/>
                  </a:lnTo>
                  <a:lnTo>
                    <a:pt x="55" y="490"/>
                  </a:lnTo>
                  <a:lnTo>
                    <a:pt x="55" y="501"/>
                  </a:lnTo>
                  <a:lnTo>
                    <a:pt x="312" y="501"/>
                  </a:lnTo>
                  <a:lnTo>
                    <a:pt x="312" y="491"/>
                  </a:lnTo>
                  <a:lnTo>
                    <a:pt x="313" y="475"/>
                  </a:lnTo>
                  <a:lnTo>
                    <a:pt x="315" y="459"/>
                  </a:lnTo>
                  <a:lnTo>
                    <a:pt x="317" y="444"/>
                  </a:lnTo>
                  <a:lnTo>
                    <a:pt x="320" y="429"/>
                  </a:lnTo>
                  <a:lnTo>
                    <a:pt x="324" y="414"/>
                  </a:lnTo>
                  <a:lnTo>
                    <a:pt x="328" y="401"/>
                  </a:lnTo>
                  <a:lnTo>
                    <a:pt x="332" y="388"/>
                  </a:lnTo>
                  <a:lnTo>
                    <a:pt x="338" y="375"/>
                  </a:lnTo>
                  <a:lnTo>
                    <a:pt x="345" y="363"/>
                  </a:lnTo>
                  <a:lnTo>
                    <a:pt x="351" y="352"/>
                  </a:lnTo>
                  <a:lnTo>
                    <a:pt x="358" y="341"/>
                  </a:lnTo>
                  <a:lnTo>
                    <a:pt x="365" y="330"/>
                  </a:lnTo>
                  <a:lnTo>
                    <a:pt x="374" y="320"/>
                  </a:lnTo>
                  <a:lnTo>
                    <a:pt x="383" y="311"/>
                  </a:lnTo>
                  <a:lnTo>
                    <a:pt x="393" y="302"/>
                  </a:lnTo>
                  <a:lnTo>
                    <a:pt x="404" y="294"/>
                  </a:lnTo>
                  <a:lnTo>
                    <a:pt x="415" y="286"/>
                  </a:lnTo>
                  <a:lnTo>
                    <a:pt x="426" y="278"/>
                  </a:lnTo>
                  <a:lnTo>
                    <a:pt x="439" y="272"/>
                  </a:lnTo>
                  <a:lnTo>
                    <a:pt x="451" y="265"/>
                  </a:lnTo>
                  <a:lnTo>
                    <a:pt x="465" y="259"/>
                  </a:lnTo>
                  <a:lnTo>
                    <a:pt x="480" y="254"/>
                  </a:lnTo>
                  <a:lnTo>
                    <a:pt x="494" y="250"/>
                  </a:lnTo>
                  <a:lnTo>
                    <a:pt x="510" y="245"/>
                  </a:lnTo>
                  <a:lnTo>
                    <a:pt x="526" y="241"/>
                  </a:lnTo>
                  <a:lnTo>
                    <a:pt x="543" y="238"/>
                  </a:lnTo>
                  <a:lnTo>
                    <a:pt x="561" y="235"/>
                  </a:lnTo>
                  <a:lnTo>
                    <a:pt x="580" y="233"/>
                  </a:lnTo>
                  <a:lnTo>
                    <a:pt x="618" y="230"/>
                  </a:lnTo>
                  <a:lnTo>
                    <a:pt x="659" y="229"/>
                  </a:lnTo>
                  <a:lnTo>
                    <a:pt x="697" y="230"/>
                  </a:lnTo>
                  <a:lnTo>
                    <a:pt x="732" y="232"/>
                  </a:lnTo>
                  <a:lnTo>
                    <a:pt x="765" y="236"/>
                  </a:lnTo>
                  <a:lnTo>
                    <a:pt x="796" y="243"/>
                  </a:lnTo>
                  <a:lnTo>
                    <a:pt x="809" y="246"/>
                  </a:lnTo>
                  <a:lnTo>
                    <a:pt x="823" y="251"/>
                  </a:lnTo>
                  <a:lnTo>
                    <a:pt x="836" y="255"/>
                  </a:lnTo>
                  <a:lnTo>
                    <a:pt x="849" y="261"/>
                  </a:lnTo>
                  <a:lnTo>
                    <a:pt x="860" y="266"/>
                  </a:lnTo>
                  <a:lnTo>
                    <a:pt x="871" y="272"/>
                  </a:lnTo>
                  <a:lnTo>
                    <a:pt x="882" y="278"/>
                  </a:lnTo>
                  <a:lnTo>
                    <a:pt x="891" y="286"/>
                  </a:lnTo>
                  <a:lnTo>
                    <a:pt x="900" y="292"/>
                  </a:lnTo>
                  <a:lnTo>
                    <a:pt x="909" y="300"/>
                  </a:lnTo>
                  <a:lnTo>
                    <a:pt x="917" y="309"/>
                  </a:lnTo>
                  <a:lnTo>
                    <a:pt x="924" y="318"/>
                  </a:lnTo>
                  <a:lnTo>
                    <a:pt x="931" y="327"/>
                  </a:lnTo>
                  <a:lnTo>
                    <a:pt x="938" y="336"/>
                  </a:lnTo>
                  <a:lnTo>
                    <a:pt x="943" y="346"/>
                  </a:lnTo>
                  <a:lnTo>
                    <a:pt x="947" y="356"/>
                  </a:lnTo>
                  <a:lnTo>
                    <a:pt x="952" y="367"/>
                  </a:lnTo>
                  <a:lnTo>
                    <a:pt x="956" y="379"/>
                  </a:lnTo>
                  <a:lnTo>
                    <a:pt x="958" y="391"/>
                  </a:lnTo>
                  <a:lnTo>
                    <a:pt x="962" y="403"/>
                  </a:lnTo>
                  <a:lnTo>
                    <a:pt x="964" y="417"/>
                  </a:lnTo>
                  <a:lnTo>
                    <a:pt x="965" y="430"/>
                  </a:lnTo>
                  <a:lnTo>
                    <a:pt x="966" y="443"/>
                  </a:lnTo>
                  <a:lnTo>
                    <a:pt x="966" y="457"/>
                  </a:lnTo>
                  <a:lnTo>
                    <a:pt x="966" y="469"/>
                  </a:lnTo>
                  <a:lnTo>
                    <a:pt x="965" y="480"/>
                  </a:lnTo>
                  <a:lnTo>
                    <a:pt x="963" y="491"/>
                  </a:lnTo>
                  <a:lnTo>
                    <a:pt x="961" y="501"/>
                  </a:lnTo>
                  <a:lnTo>
                    <a:pt x="957" y="511"/>
                  </a:lnTo>
                  <a:lnTo>
                    <a:pt x="953" y="520"/>
                  </a:lnTo>
                  <a:lnTo>
                    <a:pt x="949" y="529"/>
                  </a:lnTo>
                  <a:lnTo>
                    <a:pt x="943" y="536"/>
                  </a:lnTo>
                  <a:lnTo>
                    <a:pt x="936" y="544"/>
                  </a:lnTo>
                  <a:lnTo>
                    <a:pt x="930" y="551"/>
                  </a:lnTo>
                  <a:lnTo>
                    <a:pt x="923" y="557"/>
                  </a:lnTo>
                  <a:lnTo>
                    <a:pt x="916" y="563"/>
                  </a:lnTo>
                  <a:lnTo>
                    <a:pt x="907" y="569"/>
                  </a:lnTo>
                  <a:lnTo>
                    <a:pt x="898" y="575"/>
                  </a:lnTo>
                  <a:lnTo>
                    <a:pt x="888" y="579"/>
                  </a:lnTo>
                  <a:lnTo>
                    <a:pt x="878" y="584"/>
                  </a:lnTo>
                  <a:lnTo>
                    <a:pt x="856" y="592"/>
                  </a:lnTo>
                  <a:lnTo>
                    <a:pt x="832" y="600"/>
                  </a:lnTo>
                  <a:lnTo>
                    <a:pt x="807" y="607"/>
                  </a:lnTo>
                  <a:lnTo>
                    <a:pt x="779" y="612"/>
                  </a:lnTo>
                  <a:lnTo>
                    <a:pt x="719" y="622"/>
                  </a:lnTo>
                  <a:lnTo>
                    <a:pt x="654" y="632"/>
                  </a:lnTo>
                  <a:lnTo>
                    <a:pt x="615" y="637"/>
                  </a:lnTo>
                  <a:lnTo>
                    <a:pt x="574" y="643"/>
                  </a:lnTo>
                  <a:lnTo>
                    <a:pt x="535" y="650"/>
                  </a:lnTo>
                  <a:lnTo>
                    <a:pt x="493" y="657"/>
                  </a:lnTo>
                  <a:lnTo>
                    <a:pt x="447" y="667"/>
                  </a:lnTo>
                  <a:lnTo>
                    <a:pt x="401" y="677"/>
                  </a:lnTo>
                  <a:lnTo>
                    <a:pt x="354" y="689"/>
                  </a:lnTo>
                  <a:lnTo>
                    <a:pt x="310" y="702"/>
                  </a:lnTo>
                  <a:lnTo>
                    <a:pt x="290" y="709"/>
                  </a:lnTo>
                  <a:lnTo>
                    <a:pt x="268" y="718"/>
                  </a:lnTo>
                  <a:lnTo>
                    <a:pt x="248" y="725"/>
                  </a:lnTo>
                  <a:lnTo>
                    <a:pt x="227" y="734"/>
                  </a:lnTo>
                  <a:lnTo>
                    <a:pt x="208" y="744"/>
                  </a:lnTo>
                  <a:lnTo>
                    <a:pt x="189" y="755"/>
                  </a:lnTo>
                  <a:lnTo>
                    <a:pt x="171" y="766"/>
                  </a:lnTo>
                  <a:lnTo>
                    <a:pt x="153" y="778"/>
                  </a:lnTo>
                  <a:lnTo>
                    <a:pt x="136" y="790"/>
                  </a:lnTo>
                  <a:lnTo>
                    <a:pt x="119" y="804"/>
                  </a:lnTo>
                  <a:lnTo>
                    <a:pt x="105" y="819"/>
                  </a:lnTo>
                  <a:lnTo>
                    <a:pt x="90" y="834"/>
                  </a:lnTo>
                  <a:lnTo>
                    <a:pt x="77" y="851"/>
                  </a:lnTo>
                  <a:lnTo>
                    <a:pt x="65" y="868"/>
                  </a:lnTo>
                  <a:lnTo>
                    <a:pt x="52" y="887"/>
                  </a:lnTo>
                  <a:lnTo>
                    <a:pt x="41" y="907"/>
                  </a:lnTo>
                  <a:lnTo>
                    <a:pt x="33" y="928"/>
                  </a:lnTo>
                  <a:lnTo>
                    <a:pt x="24" y="949"/>
                  </a:lnTo>
                  <a:lnTo>
                    <a:pt x="17" y="973"/>
                  </a:lnTo>
                  <a:lnTo>
                    <a:pt x="11" y="997"/>
                  </a:lnTo>
                  <a:lnTo>
                    <a:pt x="6" y="1023"/>
                  </a:lnTo>
                  <a:lnTo>
                    <a:pt x="3" y="1051"/>
                  </a:lnTo>
                  <a:lnTo>
                    <a:pt x="1" y="1079"/>
                  </a:lnTo>
                  <a:lnTo>
                    <a:pt x="0" y="1109"/>
                  </a:lnTo>
                  <a:lnTo>
                    <a:pt x="1" y="1133"/>
                  </a:lnTo>
                  <a:lnTo>
                    <a:pt x="2" y="1156"/>
                  </a:lnTo>
                  <a:lnTo>
                    <a:pt x="4" y="1179"/>
                  </a:lnTo>
                  <a:lnTo>
                    <a:pt x="9" y="1201"/>
                  </a:lnTo>
                  <a:lnTo>
                    <a:pt x="13" y="1222"/>
                  </a:lnTo>
                  <a:lnTo>
                    <a:pt x="18" y="1243"/>
                  </a:lnTo>
                  <a:lnTo>
                    <a:pt x="25" y="1263"/>
                  </a:lnTo>
                  <a:lnTo>
                    <a:pt x="33" y="1282"/>
                  </a:lnTo>
                  <a:lnTo>
                    <a:pt x="41" y="1301"/>
                  </a:lnTo>
                  <a:lnTo>
                    <a:pt x="51" y="1319"/>
                  </a:lnTo>
                  <a:lnTo>
                    <a:pt x="61" y="1336"/>
                  </a:lnTo>
                  <a:lnTo>
                    <a:pt x="73" y="1353"/>
                  </a:lnTo>
                  <a:lnTo>
                    <a:pt x="85" y="1369"/>
                  </a:lnTo>
                  <a:lnTo>
                    <a:pt x="99" y="1385"/>
                  </a:lnTo>
                  <a:lnTo>
                    <a:pt x="113" y="1399"/>
                  </a:lnTo>
                  <a:lnTo>
                    <a:pt x="128" y="1412"/>
                  </a:lnTo>
                  <a:lnTo>
                    <a:pt x="144" y="1425"/>
                  </a:lnTo>
                  <a:lnTo>
                    <a:pt x="161" y="1437"/>
                  </a:lnTo>
                  <a:lnTo>
                    <a:pt x="179" y="1449"/>
                  </a:lnTo>
                  <a:lnTo>
                    <a:pt x="197" y="1459"/>
                  </a:lnTo>
                  <a:lnTo>
                    <a:pt x="217" y="1469"/>
                  </a:lnTo>
                  <a:lnTo>
                    <a:pt x="237" y="1478"/>
                  </a:lnTo>
                  <a:lnTo>
                    <a:pt x="258" y="1487"/>
                  </a:lnTo>
                  <a:lnTo>
                    <a:pt x="280" y="1494"/>
                  </a:lnTo>
                  <a:lnTo>
                    <a:pt x="303" y="1501"/>
                  </a:lnTo>
                  <a:lnTo>
                    <a:pt x="327" y="1507"/>
                  </a:lnTo>
                  <a:lnTo>
                    <a:pt x="351" y="1511"/>
                  </a:lnTo>
                  <a:lnTo>
                    <a:pt x="376" y="1515"/>
                  </a:lnTo>
                  <a:lnTo>
                    <a:pt x="402" y="1519"/>
                  </a:lnTo>
                  <a:lnTo>
                    <a:pt x="428" y="1521"/>
                  </a:lnTo>
                  <a:lnTo>
                    <a:pt x="455" y="1522"/>
                  </a:lnTo>
                  <a:lnTo>
                    <a:pt x="484" y="1522"/>
                  </a:lnTo>
                  <a:lnTo>
                    <a:pt x="521" y="1522"/>
                  </a:lnTo>
                  <a:lnTo>
                    <a:pt x="559" y="1519"/>
                  </a:lnTo>
                  <a:lnTo>
                    <a:pt x="595" y="1514"/>
                  </a:lnTo>
                  <a:lnTo>
                    <a:pt x="630" y="1509"/>
                  </a:lnTo>
                  <a:lnTo>
                    <a:pt x="664" y="1501"/>
                  </a:lnTo>
                  <a:lnTo>
                    <a:pt x="697" y="1492"/>
                  </a:lnTo>
                  <a:lnTo>
                    <a:pt x="730" y="1481"/>
                  </a:lnTo>
                  <a:lnTo>
                    <a:pt x="761" y="1469"/>
                  </a:lnTo>
                  <a:lnTo>
                    <a:pt x="791" y="1455"/>
                  </a:lnTo>
                  <a:lnTo>
                    <a:pt x="821" y="1440"/>
                  </a:lnTo>
                  <a:lnTo>
                    <a:pt x="850" y="1422"/>
                  </a:lnTo>
                  <a:lnTo>
                    <a:pt x="877" y="1403"/>
                  </a:lnTo>
                  <a:lnTo>
                    <a:pt x="905" y="1383"/>
                  </a:lnTo>
                  <a:lnTo>
                    <a:pt x="930" y="1361"/>
                  </a:lnTo>
                  <a:lnTo>
                    <a:pt x="955" y="1338"/>
                  </a:lnTo>
                  <a:lnTo>
                    <a:pt x="979" y="1313"/>
                  </a:lnTo>
                  <a:lnTo>
                    <a:pt x="980" y="1329"/>
                  </a:lnTo>
                  <a:lnTo>
                    <a:pt x="983" y="1344"/>
                  </a:lnTo>
                  <a:lnTo>
                    <a:pt x="985" y="1357"/>
                  </a:lnTo>
                  <a:lnTo>
                    <a:pt x="987" y="1370"/>
                  </a:lnTo>
                  <a:lnTo>
                    <a:pt x="990" y="1383"/>
                  </a:lnTo>
                  <a:lnTo>
                    <a:pt x="995" y="1396"/>
                  </a:lnTo>
                  <a:lnTo>
                    <a:pt x="998" y="1407"/>
                  </a:lnTo>
                  <a:lnTo>
                    <a:pt x="1003" y="1418"/>
                  </a:lnTo>
                  <a:lnTo>
                    <a:pt x="1008" y="1427"/>
                  </a:lnTo>
                  <a:lnTo>
                    <a:pt x="1013" y="1436"/>
                  </a:lnTo>
                  <a:lnTo>
                    <a:pt x="1019" y="1445"/>
                  </a:lnTo>
                  <a:lnTo>
                    <a:pt x="1025" y="1454"/>
                  </a:lnTo>
                  <a:lnTo>
                    <a:pt x="1032" y="1461"/>
                  </a:lnTo>
                  <a:lnTo>
                    <a:pt x="1039" y="1468"/>
                  </a:lnTo>
                  <a:lnTo>
                    <a:pt x="1045" y="1475"/>
                  </a:lnTo>
                  <a:lnTo>
                    <a:pt x="1053" y="1481"/>
                  </a:lnTo>
                  <a:lnTo>
                    <a:pt x="1068" y="1492"/>
                  </a:lnTo>
                  <a:lnTo>
                    <a:pt x="1084" y="1501"/>
                  </a:lnTo>
                  <a:lnTo>
                    <a:pt x="1100" y="1508"/>
                  </a:lnTo>
                  <a:lnTo>
                    <a:pt x="1118" y="1513"/>
                  </a:lnTo>
                  <a:lnTo>
                    <a:pt x="1135" y="1518"/>
                  </a:lnTo>
                  <a:lnTo>
                    <a:pt x="1152" y="1520"/>
                  </a:lnTo>
                  <a:lnTo>
                    <a:pt x="1169" y="1522"/>
                  </a:lnTo>
                  <a:lnTo>
                    <a:pt x="1187" y="1522"/>
                  </a:lnTo>
                  <a:lnTo>
                    <a:pt x="1214" y="1522"/>
                  </a:lnTo>
                  <a:lnTo>
                    <a:pt x="1240" y="1520"/>
                  </a:lnTo>
                  <a:lnTo>
                    <a:pt x="1264" y="1516"/>
                  </a:lnTo>
                  <a:lnTo>
                    <a:pt x="1286" y="1512"/>
                  </a:lnTo>
                  <a:lnTo>
                    <a:pt x="1306" y="1505"/>
                  </a:lnTo>
                  <a:lnTo>
                    <a:pt x="1326" y="1499"/>
                  </a:lnTo>
                  <a:lnTo>
                    <a:pt x="1345" y="1490"/>
                  </a:lnTo>
                  <a:lnTo>
                    <a:pt x="1363" y="1480"/>
                  </a:lnTo>
                  <a:lnTo>
                    <a:pt x="1368" y="1477"/>
                  </a:lnTo>
                  <a:lnTo>
                    <a:pt x="1368" y="1274"/>
                  </a:lnTo>
                  <a:close/>
                  <a:moveTo>
                    <a:pt x="537" y="1291"/>
                  </a:moveTo>
                  <a:lnTo>
                    <a:pt x="520" y="1291"/>
                  </a:lnTo>
                  <a:lnTo>
                    <a:pt x="502" y="1290"/>
                  </a:lnTo>
                  <a:lnTo>
                    <a:pt x="482" y="1289"/>
                  </a:lnTo>
                  <a:lnTo>
                    <a:pt x="461" y="1286"/>
                  </a:lnTo>
                  <a:lnTo>
                    <a:pt x="439" y="1281"/>
                  </a:lnTo>
                  <a:lnTo>
                    <a:pt x="417" y="1276"/>
                  </a:lnTo>
                  <a:lnTo>
                    <a:pt x="395" y="1269"/>
                  </a:lnTo>
                  <a:lnTo>
                    <a:pt x="374" y="1259"/>
                  </a:lnTo>
                  <a:lnTo>
                    <a:pt x="363" y="1254"/>
                  </a:lnTo>
                  <a:lnTo>
                    <a:pt x="353" y="1248"/>
                  </a:lnTo>
                  <a:lnTo>
                    <a:pt x="343" y="1242"/>
                  </a:lnTo>
                  <a:lnTo>
                    <a:pt x="334" y="1234"/>
                  </a:lnTo>
                  <a:lnTo>
                    <a:pt x="325" y="1226"/>
                  </a:lnTo>
                  <a:lnTo>
                    <a:pt x="316" y="1219"/>
                  </a:lnTo>
                  <a:lnTo>
                    <a:pt x="308" y="1209"/>
                  </a:lnTo>
                  <a:lnTo>
                    <a:pt x="301" y="1200"/>
                  </a:lnTo>
                  <a:lnTo>
                    <a:pt x="294" y="1189"/>
                  </a:lnTo>
                  <a:lnTo>
                    <a:pt x="289" y="1178"/>
                  </a:lnTo>
                  <a:lnTo>
                    <a:pt x="283" y="1166"/>
                  </a:lnTo>
                  <a:lnTo>
                    <a:pt x="279" y="1153"/>
                  </a:lnTo>
                  <a:lnTo>
                    <a:pt x="275" y="1138"/>
                  </a:lnTo>
                  <a:lnTo>
                    <a:pt x="273" y="1124"/>
                  </a:lnTo>
                  <a:lnTo>
                    <a:pt x="271" y="1109"/>
                  </a:lnTo>
                  <a:lnTo>
                    <a:pt x="271" y="1092"/>
                  </a:lnTo>
                  <a:lnTo>
                    <a:pt x="271" y="1077"/>
                  </a:lnTo>
                  <a:lnTo>
                    <a:pt x="272" y="1062"/>
                  </a:lnTo>
                  <a:lnTo>
                    <a:pt x="274" y="1047"/>
                  </a:lnTo>
                  <a:lnTo>
                    <a:pt x="278" y="1033"/>
                  </a:lnTo>
                  <a:lnTo>
                    <a:pt x="281" y="1020"/>
                  </a:lnTo>
                  <a:lnTo>
                    <a:pt x="285" y="1008"/>
                  </a:lnTo>
                  <a:lnTo>
                    <a:pt x="290" y="996"/>
                  </a:lnTo>
                  <a:lnTo>
                    <a:pt x="295" y="984"/>
                  </a:lnTo>
                  <a:lnTo>
                    <a:pt x="301" y="974"/>
                  </a:lnTo>
                  <a:lnTo>
                    <a:pt x="307" y="963"/>
                  </a:lnTo>
                  <a:lnTo>
                    <a:pt x="315" y="953"/>
                  </a:lnTo>
                  <a:lnTo>
                    <a:pt x="323" y="944"/>
                  </a:lnTo>
                  <a:lnTo>
                    <a:pt x="331" y="935"/>
                  </a:lnTo>
                  <a:lnTo>
                    <a:pt x="339" y="928"/>
                  </a:lnTo>
                  <a:lnTo>
                    <a:pt x="349" y="920"/>
                  </a:lnTo>
                  <a:lnTo>
                    <a:pt x="359" y="912"/>
                  </a:lnTo>
                  <a:lnTo>
                    <a:pt x="379" y="899"/>
                  </a:lnTo>
                  <a:lnTo>
                    <a:pt x="401" y="888"/>
                  </a:lnTo>
                  <a:lnTo>
                    <a:pt x="424" y="878"/>
                  </a:lnTo>
                  <a:lnTo>
                    <a:pt x="448" y="869"/>
                  </a:lnTo>
                  <a:lnTo>
                    <a:pt x="472" y="862"/>
                  </a:lnTo>
                  <a:lnTo>
                    <a:pt x="497" y="855"/>
                  </a:lnTo>
                  <a:lnTo>
                    <a:pt x="524" y="849"/>
                  </a:lnTo>
                  <a:lnTo>
                    <a:pt x="549" y="844"/>
                  </a:lnTo>
                  <a:lnTo>
                    <a:pt x="581" y="839"/>
                  </a:lnTo>
                  <a:lnTo>
                    <a:pt x="614" y="834"/>
                  </a:lnTo>
                  <a:lnTo>
                    <a:pt x="647" y="830"/>
                  </a:lnTo>
                  <a:lnTo>
                    <a:pt x="679" y="825"/>
                  </a:lnTo>
                  <a:lnTo>
                    <a:pt x="720" y="820"/>
                  </a:lnTo>
                  <a:lnTo>
                    <a:pt x="761" y="814"/>
                  </a:lnTo>
                  <a:lnTo>
                    <a:pt x="799" y="808"/>
                  </a:lnTo>
                  <a:lnTo>
                    <a:pt x="836" y="801"/>
                  </a:lnTo>
                  <a:lnTo>
                    <a:pt x="872" y="792"/>
                  </a:lnTo>
                  <a:lnTo>
                    <a:pt x="905" y="782"/>
                  </a:lnTo>
                  <a:lnTo>
                    <a:pt x="921" y="777"/>
                  </a:lnTo>
                  <a:lnTo>
                    <a:pt x="935" y="770"/>
                  </a:lnTo>
                  <a:lnTo>
                    <a:pt x="950" y="764"/>
                  </a:lnTo>
                  <a:lnTo>
                    <a:pt x="964" y="756"/>
                  </a:lnTo>
                  <a:lnTo>
                    <a:pt x="966" y="755"/>
                  </a:lnTo>
                  <a:lnTo>
                    <a:pt x="964" y="756"/>
                  </a:lnTo>
                  <a:lnTo>
                    <a:pt x="964" y="979"/>
                  </a:lnTo>
                  <a:lnTo>
                    <a:pt x="963" y="990"/>
                  </a:lnTo>
                  <a:lnTo>
                    <a:pt x="962" y="1002"/>
                  </a:lnTo>
                  <a:lnTo>
                    <a:pt x="961" y="1014"/>
                  </a:lnTo>
                  <a:lnTo>
                    <a:pt x="957" y="1027"/>
                  </a:lnTo>
                  <a:lnTo>
                    <a:pt x="955" y="1040"/>
                  </a:lnTo>
                  <a:lnTo>
                    <a:pt x="951" y="1053"/>
                  </a:lnTo>
                  <a:lnTo>
                    <a:pt x="946" y="1066"/>
                  </a:lnTo>
                  <a:lnTo>
                    <a:pt x="941" y="1079"/>
                  </a:lnTo>
                  <a:lnTo>
                    <a:pt x="934" y="1092"/>
                  </a:lnTo>
                  <a:lnTo>
                    <a:pt x="927" y="1105"/>
                  </a:lnTo>
                  <a:lnTo>
                    <a:pt x="919" y="1119"/>
                  </a:lnTo>
                  <a:lnTo>
                    <a:pt x="910" y="1131"/>
                  </a:lnTo>
                  <a:lnTo>
                    <a:pt x="901" y="1144"/>
                  </a:lnTo>
                  <a:lnTo>
                    <a:pt x="890" y="1156"/>
                  </a:lnTo>
                  <a:lnTo>
                    <a:pt x="879" y="1169"/>
                  </a:lnTo>
                  <a:lnTo>
                    <a:pt x="866" y="1180"/>
                  </a:lnTo>
                  <a:lnTo>
                    <a:pt x="853" y="1192"/>
                  </a:lnTo>
                  <a:lnTo>
                    <a:pt x="840" y="1203"/>
                  </a:lnTo>
                  <a:lnTo>
                    <a:pt x="824" y="1214"/>
                  </a:lnTo>
                  <a:lnTo>
                    <a:pt x="808" y="1225"/>
                  </a:lnTo>
                  <a:lnTo>
                    <a:pt x="791" y="1234"/>
                  </a:lnTo>
                  <a:lnTo>
                    <a:pt x="774" y="1244"/>
                  </a:lnTo>
                  <a:lnTo>
                    <a:pt x="754" y="1252"/>
                  </a:lnTo>
                  <a:lnTo>
                    <a:pt x="734" y="1260"/>
                  </a:lnTo>
                  <a:lnTo>
                    <a:pt x="714" y="1267"/>
                  </a:lnTo>
                  <a:lnTo>
                    <a:pt x="692" y="1274"/>
                  </a:lnTo>
                  <a:lnTo>
                    <a:pt x="668" y="1279"/>
                  </a:lnTo>
                  <a:lnTo>
                    <a:pt x="644" y="1283"/>
                  </a:lnTo>
                  <a:lnTo>
                    <a:pt x="619" y="1287"/>
                  </a:lnTo>
                  <a:lnTo>
                    <a:pt x="593" y="1290"/>
                  </a:lnTo>
                  <a:lnTo>
                    <a:pt x="565" y="1291"/>
                  </a:lnTo>
                  <a:lnTo>
                    <a:pt x="537" y="1291"/>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49" name="Freeform 48"/>
            <p:cNvSpPr>
              <a:spLocks/>
            </p:cNvSpPr>
            <p:nvPr/>
          </p:nvSpPr>
          <p:spPr bwMode="auto">
            <a:xfrm>
              <a:off x="1978" y="331"/>
              <a:ext cx="154" cy="295"/>
            </a:xfrm>
            <a:custGeom>
              <a:avLst/>
              <a:gdLst/>
              <a:ahLst/>
              <a:cxnLst>
                <a:cxn ang="0">
                  <a:pos x="764" y="0"/>
                </a:cxn>
                <a:cxn ang="0">
                  <a:pos x="720" y="0"/>
                </a:cxn>
                <a:cxn ang="0">
                  <a:pos x="679" y="2"/>
                </a:cxn>
                <a:cxn ang="0">
                  <a:pos x="638" y="7"/>
                </a:cxn>
                <a:cxn ang="0">
                  <a:pos x="598" y="14"/>
                </a:cxn>
                <a:cxn ang="0">
                  <a:pos x="561" y="24"/>
                </a:cxn>
                <a:cxn ang="0">
                  <a:pos x="526" y="36"/>
                </a:cxn>
                <a:cxn ang="0">
                  <a:pos x="492" y="52"/>
                </a:cxn>
                <a:cxn ang="0">
                  <a:pos x="459" y="69"/>
                </a:cxn>
                <a:cxn ang="0">
                  <a:pos x="427" y="90"/>
                </a:cxn>
                <a:cxn ang="0">
                  <a:pos x="397" y="113"/>
                </a:cxn>
                <a:cxn ang="0">
                  <a:pos x="369" y="140"/>
                </a:cxn>
                <a:cxn ang="0">
                  <a:pos x="341" y="169"/>
                </a:cxn>
                <a:cxn ang="0">
                  <a:pos x="315" y="201"/>
                </a:cxn>
                <a:cxn ang="0">
                  <a:pos x="290" y="235"/>
                </a:cxn>
                <a:cxn ang="0">
                  <a:pos x="266" y="274"/>
                </a:cxn>
                <a:cxn ang="0">
                  <a:pos x="243" y="314"/>
                </a:cxn>
                <a:cxn ang="0">
                  <a:pos x="0" y="33"/>
                </a:cxn>
                <a:cxn ang="0">
                  <a:pos x="256" y="1488"/>
                </a:cxn>
                <a:cxn ang="0">
                  <a:pos x="257" y="803"/>
                </a:cxn>
                <a:cxn ang="0">
                  <a:pos x="260" y="735"/>
                </a:cxn>
                <a:cxn ang="0">
                  <a:pos x="268" y="673"/>
                </a:cxn>
                <a:cxn ang="0">
                  <a:pos x="280" y="614"/>
                </a:cxn>
                <a:cxn ang="0">
                  <a:pos x="295" y="561"/>
                </a:cxn>
                <a:cxn ang="0">
                  <a:pos x="315" y="512"/>
                </a:cxn>
                <a:cxn ang="0">
                  <a:pos x="338" y="467"/>
                </a:cxn>
                <a:cxn ang="0">
                  <a:pos x="366" y="428"/>
                </a:cxn>
                <a:cxn ang="0">
                  <a:pos x="396" y="392"/>
                </a:cxn>
                <a:cxn ang="0">
                  <a:pos x="433" y="362"/>
                </a:cxn>
                <a:cxn ang="0">
                  <a:pos x="472" y="335"/>
                </a:cxn>
                <a:cxn ang="0">
                  <a:pos x="516" y="314"/>
                </a:cxn>
                <a:cxn ang="0">
                  <a:pos x="563" y="297"/>
                </a:cxn>
                <a:cxn ang="0">
                  <a:pos x="616" y="284"/>
                </a:cxn>
                <a:cxn ang="0">
                  <a:pos x="672" y="275"/>
                </a:cxn>
                <a:cxn ang="0">
                  <a:pos x="732" y="270"/>
                </a:cxn>
                <a:cxn ang="0">
                  <a:pos x="774" y="270"/>
                </a:cxn>
              </a:cxnLst>
              <a:rect l="0" t="0" r="r" b="b"/>
              <a:pathLst>
                <a:path w="774" h="1488">
                  <a:moveTo>
                    <a:pt x="774" y="0"/>
                  </a:moveTo>
                  <a:lnTo>
                    <a:pt x="764" y="0"/>
                  </a:lnTo>
                  <a:lnTo>
                    <a:pt x="742" y="0"/>
                  </a:lnTo>
                  <a:lnTo>
                    <a:pt x="720" y="0"/>
                  </a:lnTo>
                  <a:lnTo>
                    <a:pt x="699" y="1"/>
                  </a:lnTo>
                  <a:lnTo>
                    <a:pt x="679" y="2"/>
                  </a:lnTo>
                  <a:lnTo>
                    <a:pt x="658" y="5"/>
                  </a:lnTo>
                  <a:lnTo>
                    <a:pt x="638" y="7"/>
                  </a:lnTo>
                  <a:lnTo>
                    <a:pt x="618" y="10"/>
                  </a:lnTo>
                  <a:lnTo>
                    <a:pt x="598" y="14"/>
                  </a:lnTo>
                  <a:lnTo>
                    <a:pt x="580" y="19"/>
                  </a:lnTo>
                  <a:lnTo>
                    <a:pt x="561" y="24"/>
                  </a:lnTo>
                  <a:lnTo>
                    <a:pt x="543" y="30"/>
                  </a:lnTo>
                  <a:lnTo>
                    <a:pt x="526" y="36"/>
                  </a:lnTo>
                  <a:lnTo>
                    <a:pt x="508" y="44"/>
                  </a:lnTo>
                  <a:lnTo>
                    <a:pt x="492" y="52"/>
                  </a:lnTo>
                  <a:lnTo>
                    <a:pt x="475" y="61"/>
                  </a:lnTo>
                  <a:lnTo>
                    <a:pt x="459" y="69"/>
                  </a:lnTo>
                  <a:lnTo>
                    <a:pt x="442" y="79"/>
                  </a:lnTo>
                  <a:lnTo>
                    <a:pt x="427" y="90"/>
                  </a:lnTo>
                  <a:lnTo>
                    <a:pt x="412" y="101"/>
                  </a:lnTo>
                  <a:lnTo>
                    <a:pt x="397" y="113"/>
                  </a:lnTo>
                  <a:lnTo>
                    <a:pt x="383" y="127"/>
                  </a:lnTo>
                  <a:lnTo>
                    <a:pt x="369" y="140"/>
                  </a:lnTo>
                  <a:lnTo>
                    <a:pt x="355" y="154"/>
                  </a:lnTo>
                  <a:lnTo>
                    <a:pt x="341" y="169"/>
                  </a:lnTo>
                  <a:lnTo>
                    <a:pt x="328" y="185"/>
                  </a:lnTo>
                  <a:lnTo>
                    <a:pt x="315" y="201"/>
                  </a:lnTo>
                  <a:lnTo>
                    <a:pt x="302" y="218"/>
                  </a:lnTo>
                  <a:lnTo>
                    <a:pt x="290" y="235"/>
                  </a:lnTo>
                  <a:lnTo>
                    <a:pt x="278" y="254"/>
                  </a:lnTo>
                  <a:lnTo>
                    <a:pt x="266" y="274"/>
                  </a:lnTo>
                  <a:lnTo>
                    <a:pt x="254" y="294"/>
                  </a:lnTo>
                  <a:lnTo>
                    <a:pt x="243" y="314"/>
                  </a:lnTo>
                  <a:lnTo>
                    <a:pt x="243" y="33"/>
                  </a:lnTo>
                  <a:lnTo>
                    <a:pt x="0" y="33"/>
                  </a:lnTo>
                  <a:lnTo>
                    <a:pt x="0" y="1488"/>
                  </a:lnTo>
                  <a:lnTo>
                    <a:pt x="256" y="1488"/>
                  </a:lnTo>
                  <a:lnTo>
                    <a:pt x="256" y="840"/>
                  </a:lnTo>
                  <a:lnTo>
                    <a:pt x="257" y="803"/>
                  </a:lnTo>
                  <a:lnTo>
                    <a:pt x="258" y="769"/>
                  </a:lnTo>
                  <a:lnTo>
                    <a:pt x="260" y="735"/>
                  </a:lnTo>
                  <a:lnTo>
                    <a:pt x="263" y="703"/>
                  </a:lnTo>
                  <a:lnTo>
                    <a:pt x="268" y="673"/>
                  </a:lnTo>
                  <a:lnTo>
                    <a:pt x="273" y="643"/>
                  </a:lnTo>
                  <a:lnTo>
                    <a:pt x="280" y="614"/>
                  </a:lnTo>
                  <a:lnTo>
                    <a:pt x="288" y="587"/>
                  </a:lnTo>
                  <a:lnTo>
                    <a:pt x="295" y="561"/>
                  </a:lnTo>
                  <a:lnTo>
                    <a:pt x="304" y="535"/>
                  </a:lnTo>
                  <a:lnTo>
                    <a:pt x="315" y="512"/>
                  </a:lnTo>
                  <a:lnTo>
                    <a:pt x="326" y="489"/>
                  </a:lnTo>
                  <a:lnTo>
                    <a:pt x="338" y="467"/>
                  </a:lnTo>
                  <a:lnTo>
                    <a:pt x="351" y="447"/>
                  </a:lnTo>
                  <a:lnTo>
                    <a:pt x="366" y="428"/>
                  </a:lnTo>
                  <a:lnTo>
                    <a:pt x="381" y="410"/>
                  </a:lnTo>
                  <a:lnTo>
                    <a:pt x="396" y="392"/>
                  </a:lnTo>
                  <a:lnTo>
                    <a:pt x="414" y="377"/>
                  </a:lnTo>
                  <a:lnTo>
                    <a:pt x="433" y="362"/>
                  </a:lnTo>
                  <a:lnTo>
                    <a:pt x="451" y="348"/>
                  </a:lnTo>
                  <a:lnTo>
                    <a:pt x="472" y="335"/>
                  </a:lnTo>
                  <a:lnTo>
                    <a:pt x="493" y="324"/>
                  </a:lnTo>
                  <a:lnTo>
                    <a:pt x="516" y="314"/>
                  </a:lnTo>
                  <a:lnTo>
                    <a:pt x="539" y="305"/>
                  </a:lnTo>
                  <a:lnTo>
                    <a:pt x="563" y="297"/>
                  </a:lnTo>
                  <a:lnTo>
                    <a:pt x="589" y="290"/>
                  </a:lnTo>
                  <a:lnTo>
                    <a:pt x="616" y="284"/>
                  </a:lnTo>
                  <a:lnTo>
                    <a:pt x="643" y="279"/>
                  </a:lnTo>
                  <a:lnTo>
                    <a:pt x="672" y="275"/>
                  </a:lnTo>
                  <a:lnTo>
                    <a:pt x="702" y="273"/>
                  </a:lnTo>
                  <a:lnTo>
                    <a:pt x="732" y="270"/>
                  </a:lnTo>
                  <a:lnTo>
                    <a:pt x="764" y="270"/>
                  </a:lnTo>
                  <a:lnTo>
                    <a:pt x="774" y="270"/>
                  </a:lnTo>
                  <a:lnTo>
                    <a:pt x="774" y="0"/>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0" name="Freeform 49"/>
            <p:cNvSpPr>
              <a:spLocks noEditPoints="1"/>
            </p:cNvSpPr>
            <p:nvPr/>
          </p:nvSpPr>
          <p:spPr bwMode="auto">
            <a:xfrm>
              <a:off x="2139" y="228"/>
              <a:ext cx="276" cy="405"/>
            </a:xfrm>
            <a:custGeom>
              <a:avLst/>
              <a:gdLst/>
              <a:ahLst/>
              <a:cxnLst>
                <a:cxn ang="0">
                  <a:pos x="1102" y="696"/>
                </a:cxn>
                <a:cxn ang="0">
                  <a:pos x="1053" y="647"/>
                </a:cxn>
                <a:cxn ang="0">
                  <a:pos x="971" y="589"/>
                </a:cxn>
                <a:cxn ang="0">
                  <a:pos x="849" y="540"/>
                </a:cxn>
                <a:cxn ang="0">
                  <a:pos x="724" y="516"/>
                </a:cxn>
                <a:cxn ang="0">
                  <a:pos x="591" y="516"/>
                </a:cxn>
                <a:cxn ang="0">
                  <a:pos x="454" y="544"/>
                </a:cxn>
                <a:cxn ang="0">
                  <a:pos x="332" y="596"/>
                </a:cxn>
                <a:cxn ang="0">
                  <a:pos x="228" y="672"/>
                </a:cxn>
                <a:cxn ang="0">
                  <a:pos x="141" y="770"/>
                </a:cxn>
                <a:cxn ang="0">
                  <a:pos x="74" y="890"/>
                </a:cxn>
                <a:cxn ang="0">
                  <a:pos x="28" y="1028"/>
                </a:cxn>
                <a:cxn ang="0">
                  <a:pos x="4" y="1184"/>
                </a:cxn>
                <a:cxn ang="0">
                  <a:pos x="4" y="1347"/>
                </a:cxn>
                <a:cxn ang="0">
                  <a:pos x="25" y="1497"/>
                </a:cxn>
                <a:cxn ang="0">
                  <a:pos x="67" y="1632"/>
                </a:cxn>
                <a:cxn ang="0">
                  <a:pos x="130" y="1751"/>
                </a:cxn>
                <a:cxn ang="0">
                  <a:pos x="215" y="1858"/>
                </a:cxn>
                <a:cxn ang="0">
                  <a:pos x="324" y="1944"/>
                </a:cxn>
                <a:cxn ang="0">
                  <a:pos x="452" y="2002"/>
                </a:cxn>
                <a:cxn ang="0">
                  <a:pos x="594" y="2032"/>
                </a:cxn>
                <a:cxn ang="0">
                  <a:pos x="748" y="2032"/>
                </a:cxn>
                <a:cxn ang="0">
                  <a:pos x="886" y="2004"/>
                </a:cxn>
                <a:cxn ang="0">
                  <a:pos x="1001" y="1950"/>
                </a:cxn>
                <a:cxn ang="0">
                  <a:pos x="1070" y="1894"/>
                </a:cxn>
                <a:cxn ang="0">
                  <a:pos x="1107" y="1849"/>
                </a:cxn>
                <a:cxn ang="0">
                  <a:pos x="1381" y="2001"/>
                </a:cxn>
                <a:cxn ang="0">
                  <a:pos x="678" y="1804"/>
                </a:cxn>
                <a:cxn ang="0">
                  <a:pos x="577" y="1787"/>
                </a:cxn>
                <a:cxn ang="0">
                  <a:pos x="491" y="1749"/>
                </a:cxn>
                <a:cxn ang="0">
                  <a:pos x="420" y="1693"/>
                </a:cxn>
                <a:cxn ang="0">
                  <a:pos x="364" y="1624"/>
                </a:cxn>
                <a:cxn ang="0">
                  <a:pos x="321" y="1543"/>
                </a:cxn>
                <a:cxn ang="0">
                  <a:pos x="291" y="1454"/>
                </a:cxn>
                <a:cxn ang="0">
                  <a:pos x="276" y="1358"/>
                </a:cxn>
                <a:cxn ang="0">
                  <a:pos x="273" y="1253"/>
                </a:cxn>
                <a:cxn ang="0">
                  <a:pos x="288" y="1110"/>
                </a:cxn>
                <a:cxn ang="0">
                  <a:pos x="312" y="1020"/>
                </a:cxn>
                <a:cxn ang="0">
                  <a:pos x="352" y="932"/>
                </a:cxn>
                <a:cxn ang="0">
                  <a:pos x="409" y="853"/>
                </a:cxn>
                <a:cxn ang="0">
                  <a:pos x="489" y="790"/>
                </a:cxn>
                <a:cxn ang="0">
                  <a:pos x="594" y="752"/>
                </a:cxn>
                <a:cxn ang="0">
                  <a:pos x="729" y="743"/>
                </a:cxn>
                <a:cxn ang="0">
                  <a:pos x="857" y="769"/>
                </a:cxn>
                <a:cxn ang="0">
                  <a:pos x="954" y="823"/>
                </a:cxn>
                <a:cxn ang="0">
                  <a:pos x="1026" y="898"/>
                </a:cxn>
                <a:cxn ang="0">
                  <a:pos x="1075" y="983"/>
                </a:cxn>
                <a:cxn ang="0">
                  <a:pos x="1106" y="1074"/>
                </a:cxn>
                <a:cxn ang="0">
                  <a:pos x="1126" y="1179"/>
                </a:cxn>
                <a:cxn ang="0">
                  <a:pos x="1131" y="1299"/>
                </a:cxn>
                <a:cxn ang="0">
                  <a:pos x="1123" y="1395"/>
                </a:cxn>
                <a:cxn ang="0">
                  <a:pos x="1103" y="1489"/>
                </a:cxn>
                <a:cxn ang="0">
                  <a:pos x="1070" y="1577"/>
                </a:cxn>
                <a:cxn ang="0">
                  <a:pos x="1023" y="1655"/>
                </a:cxn>
                <a:cxn ang="0">
                  <a:pos x="961" y="1720"/>
                </a:cxn>
                <a:cxn ang="0">
                  <a:pos x="883" y="1769"/>
                </a:cxn>
                <a:cxn ang="0">
                  <a:pos x="789" y="1798"/>
                </a:cxn>
              </a:cxnLst>
              <a:rect l="0" t="0" r="r" b="b"/>
              <a:pathLst>
                <a:path w="1381" h="2035">
                  <a:moveTo>
                    <a:pt x="1124" y="0"/>
                  </a:moveTo>
                  <a:lnTo>
                    <a:pt x="1124" y="723"/>
                  </a:lnTo>
                  <a:lnTo>
                    <a:pt x="1113" y="710"/>
                  </a:lnTo>
                  <a:lnTo>
                    <a:pt x="1102" y="696"/>
                  </a:lnTo>
                  <a:lnTo>
                    <a:pt x="1091" y="682"/>
                  </a:lnTo>
                  <a:lnTo>
                    <a:pt x="1079" y="670"/>
                  </a:lnTo>
                  <a:lnTo>
                    <a:pt x="1067" y="658"/>
                  </a:lnTo>
                  <a:lnTo>
                    <a:pt x="1053" y="647"/>
                  </a:lnTo>
                  <a:lnTo>
                    <a:pt x="1040" y="636"/>
                  </a:lnTo>
                  <a:lnTo>
                    <a:pt x="1027" y="625"/>
                  </a:lnTo>
                  <a:lnTo>
                    <a:pt x="1000" y="607"/>
                  </a:lnTo>
                  <a:lnTo>
                    <a:pt x="971" y="589"/>
                  </a:lnTo>
                  <a:lnTo>
                    <a:pt x="941" y="574"/>
                  </a:lnTo>
                  <a:lnTo>
                    <a:pt x="911" y="560"/>
                  </a:lnTo>
                  <a:lnTo>
                    <a:pt x="880" y="549"/>
                  </a:lnTo>
                  <a:lnTo>
                    <a:pt x="849" y="540"/>
                  </a:lnTo>
                  <a:lnTo>
                    <a:pt x="817" y="531"/>
                  </a:lnTo>
                  <a:lnTo>
                    <a:pt x="786" y="524"/>
                  </a:lnTo>
                  <a:lnTo>
                    <a:pt x="755" y="520"/>
                  </a:lnTo>
                  <a:lnTo>
                    <a:pt x="724" y="516"/>
                  </a:lnTo>
                  <a:lnTo>
                    <a:pt x="694" y="514"/>
                  </a:lnTo>
                  <a:lnTo>
                    <a:pt x="665" y="513"/>
                  </a:lnTo>
                  <a:lnTo>
                    <a:pt x="627" y="514"/>
                  </a:lnTo>
                  <a:lnTo>
                    <a:pt x="591" y="516"/>
                  </a:lnTo>
                  <a:lnTo>
                    <a:pt x="556" y="521"/>
                  </a:lnTo>
                  <a:lnTo>
                    <a:pt x="521" y="526"/>
                  </a:lnTo>
                  <a:lnTo>
                    <a:pt x="487" y="534"/>
                  </a:lnTo>
                  <a:lnTo>
                    <a:pt x="454" y="544"/>
                  </a:lnTo>
                  <a:lnTo>
                    <a:pt x="422" y="555"/>
                  </a:lnTo>
                  <a:lnTo>
                    <a:pt x="391" y="567"/>
                  </a:lnTo>
                  <a:lnTo>
                    <a:pt x="362" y="580"/>
                  </a:lnTo>
                  <a:lnTo>
                    <a:pt x="332" y="596"/>
                  </a:lnTo>
                  <a:lnTo>
                    <a:pt x="304" y="613"/>
                  </a:lnTo>
                  <a:lnTo>
                    <a:pt x="278" y="631"/>
                  </a:lnTo>
                  <a:lnTo>
                    <a:pt x="252" y="651"/>
                  </a:lnTo>
                  <a:lnTo>
                    <a:pt x="228" y="672"/>
                  </a:lnTo>
                  <a:lnTo>
                    <a:pt x="204" y="694"/>
                  </a:lnTo>
                  <a:lnTo>
                    <a:pt x="181" y="719"/>
                  </a:lnTo>
                  <a:lnTo>
                    <a:pt x="161" y="744"/>
                  </a:lnTo>
                  <a:lnTo>
                    <a:pt x="141" y="770"/>
                  </a:lnTo>
                  <a:lnTo>
                    <a:pt x="122" y="799"/>
                  </a:lnTo>
                  <a:lnTo>
                    <a:pt x="105" y="827"/>
                  </a:lnTo>
                  <a:lnTo>
                    <a:pt x="88" y="858"/>
                  </a:lnTo>
                  <a:lnTo>
                    <a:pt x="74" y="890"/>
                  </a:lnTo>
                  <a:lnTo>
                    <a:pt x="60" y="923"/>
                  </a:lnTo>
                  <a:lnTo>
                    <a:pt x="47" y="957"/>
                  </a:lnTo>
                  <a:lnTo>
                    <a:pt x="36" y="992"/>
                  </a:lnTo>
                  <a:lnTo>
                    <a:pt x="28" y="1028"/>
                  </a:lnTo>
                  <a:lnTo>
                    <a:pt x="19" y="1066"/>
                  </a:lnTo>
                  <a:lnTo>
                    <a:pt x="12" y="1104"/>
                  </a:lnTo>
                  <a:lnTo>
                    <a:pt x="7" y="1144"/>
                  </a:lnTo>
                  <a:lnTo>
                    <a:pt x="4" y="1184"/>
                  </a:lnTo>
                  <a:lnTo>
                    <a:pt x="1" y="1226"/>
                  </a:lnTo>
                  <a:lnTo>
                    <a:pt x="0" y="1269"/>
                  </a:lnTo>
                  <a:lnTo>
                    <a:pt x="1" y="1309"/>
                  </a:lnTo>
                  <a:lnTo>
                    <a:pt x="4" y="1347"/>
                  </a:lnTo>
                  <a:lnTo>
                    <a:pt x="7" y="1386"/>
                  </a:lnTo>
                  <a:lnTo>
                    <a:pt x="11" y="1423"/>
                  </a:lnTo>
                  <a:lnTo>
                    <a:pt x="18" y="1460"/>
                  </a:lnTo>
                  <a:lnTo>
                    <a:pt x="25" y="1497"/>
                  </a:lnTo>
                  <a:lnTo>
                    <a:pt x="34" y="1532"/>
                  </a:lnTo>
                  <a:lnTo>
                    <a:pt x="44" y="1566"/>
                  </a:lnTo>
                  <a:lnTo>
                    <a:pt x="55" y="1600"/>
                  </a:lnTo>
                  <a:lnTo>
                    <a:pt x="67" y="1632"/>
                  </a:lnTo>
                  <a:lnTo>
                    <a:pt x="81" y="1664"/>
                  </a:lnTo>
                  <a:lnTo>
                    <a:pt x="97" y="1694"/>
                  </a:lnTo>
                  <a:lnTo>
                    <a:pt x="112" y="1724"/>
                  </a:lnTo>
                  <a:lnTo>
                    <a:pt x="130" y="1751"/>
                  </a:lnTo>
                  <a:lnTo>
                    <a:pt x="148" y="1779"/>
                  </a:lnTo>
                  <a:lnTo>
                    <a:pt x="169" y="1805"/>
                  </a:lnTo>
                  <a:lnTo>
                    <a:pt x="191" y="1832"/>
                  </a:lnTo>
                  <a:lnTo>
                    <a:pt x="215" y="1858"/>
                  </a:lnTo>
                  <a:lnTo>
                    <a:pt x="242" y="1882"/>
                  </a:lnTo>
                  <a:lnTo>
                    <a:pt x="268" y="1904"/>
                  </a:lnTo>
                  <a:lnTo>
                    <a:pt x="296" y="1925"/>
                  </a:lnTo>
                  <a:lnTo>
                    <a:pt x="324" y="1944"/>
                  </a:lnTo>
                  <a:lnTo>
                    <a:pt x="355" y="1960"/>
                  </a:lnTo>
                  <a:lnTo>
                    <a:pt x="386" y="1976"/>
                  </a:lnTo>
                  <a:lnTo>
                    <a:pt x="419" y="1990"/>
                  </a:lnTo>
                  <a:lnTo>
                    <a:pt x="452" y="2002"/>
                  </a:lnTo>
                  <a:lnTo>
                    <a:pt x="486" y="2012"/>
                  </a:lnTo>
                  <a:lnTo>
                    <a:pt x="521" y="2021"/>
                  </a:lnTo>
                  <a:lnTo>
                    <a:pt x="557" y="2027"/>
                  </a:lnTo>
                  <a:lnTo>
                    <a:pt x="594" y="2032"/>
                  </a:lnTo>
                  <a:lnTo>
                    <a:pt x="633" y="2034"/>
                  </a:lnTo>
                  <a:lnTo>
                    <a:pt x="671" y="2035"/>
                  </a:lnTo>
                  <a:lnTo>
                    <a:pt x="711" y="2034"/>
                  </a:lnTo>
                  <a:lnTo>
                    <a:pt x="748" y="2032"/>
                  </a:lnTo>
                  <a:lnTo>
                    <a:pt x="784" y="2027"/>
                  </a:lnTo>
                  <a:lnTo>
                    <a:pt x="819" y="2021"/>
                  </a:lnTo>
                  <a:lnTo>
                    <a:pt x="853" y="2013"/>
                  </a:lnTo>
                  <a:lnTo>
                    <a:pt x="886" y="2004"/>
                  </a:lnTo>
                  <a:lnTo>
                    <a:pt x="917" y="1992"/>
                  </a:lnTo>
                  <a:lnTo>
                    <a:pt x="947" y="1980"/>
                  </a:lnTo>
                  <a:lnTo>
                    <a:pt x="974" y="1966"/>
                  </a:lnTo>
                  <a:lnTo>
                    <a:pt x="1001" y="1950"/>
                  </a:lnTo>
                  <a:lnTo>
                    <a:pt x="1026" y="1933"/>
                  </a:lnTo>
                  <a:lnTo>
                    <a:pt x="1049" y="1914"/>
                  </a:lnTo>
                  <a:lnTo>
                    <a:pt x="1060" y="1904"/>
                  </a:lnTo>
                  <a:lnTo>
                    <a:pt x="1070" y="1894"/>
                  </a:lnTo>
                  <a:lnTo>
                    <a:pt x="1080" y="1883"/>
                  </a:lnTo>
                  <a:lnTo>
                    <a:pt x="1090" y="1872"/>
                  </a:lnTo>
                  <a:lnTo>
                    <a:pt x="1098" y="1861"/>
                  </a:lnTo>
                  <a:lnTo>
                    <a:pt x="1107" y="1849"/>
                  </a:lnTo>
                  <a:lnTo>
                    <a:pt x="1116" y="1837"/>
                  </a:lnTo>
                  <a:lnTo>
                    <a:pt x="1124" y="1825"/>
                  </a:lnTo>
                  <a:lnTo>
                    <a:pt x="1124" y="2001"/>
                  </a:lnTo>
                  <a:lnTo>
                    <a:pt x="1381" y="2001"/>
                  </a:lnTo>
                  <a:lnTo>
                    <a:pt x="1381" y="0"/>
                  </a:lnTo>
                  <a:lnTo>
                    <a:pt x="1124" y="0"/>
                  </a:lnTo>
                  <a:close/>
                  <a:moveTo>
                    <a:pt x="705" y="1804"/>
                  </a:moveTo>
                  <a:lnTo>
                    <a:pt x="678" y="1804"/>
                  </a:lnTo>
                  <a:lnTo>
                    <a:pt x="651" y="1802"/>
                  </a:lnTo>
                  <a:lnTo>
                    <a:pt x="625" y="1798"/>
                  </a:lnTo>
                  <a:lnTo>
                    <a:pt x="601" y="1793"/>
                  </a:lnTo>
                  <a:lnTo>
                    <a:pt x="577" y="1787"/>
                  </a:lnTo>
                  <a:lnTo>
                    <a:pt x="554" y="1779"/>
                  </a:lnTo>
                  <a:lnTo>
                    <a:pt x="532" y="1770"/>
                  </a:lnTo>
                  <a:lnTo>
                    <a:pt x="511" y="1760"/>
                  </a:lnTo>
                  <a:lnTo>
                    <a:pt x="491" y="1749"/>
                  </a:lnTo>
                  <a:lnTo>
                    <a:pt x="472" y="1737"/>
                  </a:lnTo>
                  <a:lnTo>
                    <a:pt x="454" y="1723"/>
                  </a:lnTo>
                  <a:lnTo>
                    <a:pt x="436" y="1709"/>
                  </a:lnTo>
                  <a:lnTo>
                    <a:pt x="420" y="1693"/>
                  </a:lnTo>
                  <a:lnTo>
                    <a:pt x="404" y="1678"/>
                  </a:lnTo>
                  <a:lnTo>
                    <a:pt x="390" y="1660"/>
                  </a:lnTo>
                  <a:lnTo>
                    <a:pt x="377" y="1643"/>
                  </a:lnTo>
                  <a:lnTo>
                    <a:pt x="364" y="1624"/>
                  </a:lnTo>
                  <a:lnTo>
                    <a:pt x="352" y="1604"/>
                  </a:lnTo>
                  <a:lnTo>
                    <a:pt x="341" y="1584"/>
                  </a:lnTo>
                  <a:lnTo>
                    <a:pt x="331" y="1564"/>
                  </a:lnTo>
                  <a:lnTo>
                    <a:pt x="321" y="1543"/>
                  </a:lnTo>
                  <a:lnTo>
                    <a:pt x="312" y="1521"/>
                  </a:lnTo>
                  <a:lnTo>
                    <a:pt x="304" y="1499"/>
                  </a:lnTo>
                  <a:lnTo>
                    <a:pt x="298" y="1477"/>
                  </a:lnTo>
                  <a:lnTo>
                    <a:pt x="291" y="1454"/>
                  </a:lnTo>
                  <a:lnTo>
                    <a:pt x="287" y="1430"/>
                  </a:lnTo>
                  <a:lnTo>
                    <a:pt x="282" y="1406"/>
                  </a:lnTo>
                  <a:lnTo>
                    <a:pt x="278" y="1382"/>
                  </a:lnTo>
                  <a:lnTo>
                    <a:pt x="276" y="1358"/>
                  </a:lnTo>
                  <a:lnTo>
                    <a:pt x="274" y="1334"/>
                  </a:lnTo>
                  <a:lnTo>
                    <a:pt x="273" y="1310"/>
                  </a:lnTo>
                  <a:lnTo>
                    <a:pt x="273" y="1286"/>
                  </a:lnTo>
                  <a:lnTo>
                    <a:pt x="273" y="1253"/>
                  </a:lnTo>
                  <a:lnTo>
                    <a:pt x="275" y="1215"/>
                  </a:lnTo>
                  <a:lnTo>
                    <a:pt x="278" y="1175"/>
                  </a:lnTo>
                  <a:lnTo>
                    <a:pt x="285" y="1132"/>
                  </a:lnTo>
                  <a:lnTo>
                    <a:pt x="288" y="1110"/>
                  </a:lnTo>
                  <a:lnTo>
                    <a:pt x="293" y="1088"/>
                  </a:lnTo>
                  <a:lnTo>
                    <a:pt x="299" y="1065"/>
                  </a:lnTo>
                  <a:lnTo>
                    <a:pt x="306" y="1042"/>
                  </a:lnTo>
                  <a:lnTo>
                    <a:pt x="312" y="1020"/>
                  </a:lnTo>
                  <a:lnTo>
                    <a:pt x="321" y="997"/>
                  </a:lnTo>
                  <a:lnTo>
                    <a:pt x="330" y="975"/>
                  </a:lnTo>
                  <a:lnTo>
                    <a:pt x="340" y="953"/>
                  </a:lnTo>
                  <a:lnTo>
                    <a:pt x="352" y="932"/>
                  </a:lnTo>
                  <a:lnTo>
                    <a:pt x="364" y="911"/>
                  </a:lnTo>
                  <a:lnTo>
                    <a:pt x="378" y="890"/>
                  </a:lnTo>
                  <a:lnTo>
                    <a:pt x="392" y="871"/>
                  </a:lnTo>
                  <a:lnTo>
                    <a:pt x="409" y="853"/>
                  </a:lnTo>
                  <a:lnTo>
                    <a:pt x="426" y="835"/>
                  </a:lnTo>
                  <a:lnTo>
                    <a:pt x="446" y="819"/>
                  </a:lnTo>
                  <a:lnTo>
                    <a:pt x="466" y="804"/>
                  </a:lnTo>
                  <a:lnTo>
                    <a:pt x="489" y="790"/>
                  </a:lnTo>
                  <a:lnTo>
                    <a:pt x="512" y="778"/>
                  </a:lnTo>
                  <a:lnTo>
                    <a:pt x="538" y="768"/>
                  </a:lnTo>
                  <a:lnTo>
                    <a:pt x="565" y="758"/>
                  </a:lnTo>
                  <a:lnTo>
                    <a:pt x="594" y="752"/>
                  </a:lnTo>
                  <a:lnTo>
                    <a:pt x="625" y="746"/>
                  </a:lnTo>
                  <a:lnTo>
                    <a:pt x="657" y="743"/>
                  </a:lnTo>
                  <a:lnTo>
                    <a:pt x="692" y="742"/>
                  </a:lnTo>
                  <a:lnTo>
                    <a:pt x="729" y="743"/>
                  </a:lnTo>
                  <a:lnTo>
                    <a:pt x="763" y="747"/>
                  </a:lnTo>
                  <a:lnTo>
                    <a:pt x="796" y="753"/>
                  </a:lnTo>
                  <a:lnTo>
                    <a:pt x="828" y="760"/>
                  </a:lnTo>
                  <a:lnTo>
                    <a:pt x="857" y="769"/>
                  </a:lnTo>
                  <a:lnTo>
                    <a:pt x="884" y="780"/>
                  </a:lnTo>
                  <a:lnTo>
                    <a:pt x="908" y="793"/>
                  </a:lnTo>
                  <a:lnTo>
                    <a:pt x="933" y="808"/>
                  </a:lnTo>
                  <a:lnTo>
                    <a:pt x="954" y="823"/>
                  </a:lnTo>
                  <a:lnTo>
                    <a:pt x="974" y="841"/>
                  </a:lnTo>
                  <a:lnTo>
                    <a:pt x="993" y="858"/>
                  </a:lnTo>
                  <a:lnTo>
                    <a:pt x="1009" y="878"/>
                  </a:lnTo>
                  <a:lnTo>
                    <a:pt x="1026" y="898"/>
                  </a:lnTo>
                  <a:lnTo>
                    <a:pt x="1040" y="919"/>
                  </a:lnTo>
                  <a:lnTo>
                    <a:pt x="1052" y="939"/>
                  </a:lnTo>
                  <a:lnTo>
                    <a:pt x="1064" y="961"/>
                  </a:lnTo>
                  <a:lnTo>
                    <a:pt x="1075" y="983"/>
                  </a:lnTo>
                  <a:lnTo>
                    <a:pt x="1084" y="1007"/>
                  </a:lnTo>
                  <a:lnTo>
                    <a:pt x="1093" y="1028"/>
                  </a:lnTo>
                  <a:lnTo>
                    <a:pt x="1099" y="1052"/>
                  </a:lnTo>
                  <a:lnTo>
                    <a:pt x="1106" y="1074"/>
                  </a:lnTo>
                  <a:lnTo>
                    <a:pt x="1112" y="1096"/>
                  </a:lnTo>
                  <a:lnTo>
                    <a:pt x="1116" y="1117"/>
                  </a:lnTo>
                  <a:lnTo>
                    <a:pt x="1120" y="1139"/>
                  </a:lnTo>
                  <a:lnTo>
                    <a:pt x="1126" y="1179"/>
                  </a:lnTo>
                  <a:lnTo>
                    <a:pt x="1129" y="1216"/>
                  </a:lnTo>
                  <a:lnTo>
                    <a:pt x="1131" y="1248"/>
                  </a:lnTo>
                  <a:lnTo>
                    <a:pt x="1131" y="1275"/>
                  </a:lnTo>
                  <a:lnTo>
                    <a:pt x="1131" y="1299"/>
                  </a:lnTo>
                  <a:lnTo>
                    <a:pt x="1130" y="1323"/>
                  </a:lnTo>
                  <a:lnTo>
                    <a:pt x="1128" y="1347"/>
                  </a:lnTo>
                  <a:lnTo>
                    <a:pt x="1126" y="1371"/>
                  </a:lnTo>
                  <a:lnTo>
                    <a:pt x="1123" y="1395"/>
                  </a:lnTo>
                  <a:lnTo>
                    <a:pt x="1119" y="1420"/>
                  </a:lnTo>
                  <a:lnTo>
                    <a:pt x="1114" y="1443"/>
                  </a:lnTo>
                  <a:lnTo>
                    <a:pt x="1109" y="1466"/>
                  </a:lnTo>
                  <a:lnTo>
                    <a:pt x="1103" y="1489"/>
                  </a:lnTo>
                  <a:lnTo>
                    <a:pt x="1096" y="1512"/>
                  </a:lnTo>
                  <a:lnTo>
                    <a:pt x="1087" y="1534"/>
                  </a:lnTo>
                  <a:lnTo>
                    <a:pt x="1080" y="1556"/>
                  </a:lnTo>
                  <a:lnTo>
                    <a:pt x="1070" y="1577"/>
                  </a:lnTo>
                  <a:lnTo>
                    <a:pt x="1060" y="1598"/>
                  </a:lnTo>
                  <a:lnTo>
                    <a:pt x="1048" y="1617"/>
                  </a:lnTo>
                  <a:lnTo>
                    <a:pt x="1036" y="1636"/>
                  </a:lnTo>
                  <a:lnTo>
                    <a:pt x="1023" y="1655"/>
                  </a:lnTo>
                  <a:lnTo>
                    <a:pt x="1009" y="1672"/>
                  </a:lnTo>
                  <a:lnTo>
                    <a:pt x="994" y="1689"/>
                  </a:lnTo>
                  <a:lnTo>
                    <a:pt x="978" y="1705"/>
                  </a:lnTo>
                  <a:lnTo>
                    <a:pt x="961" y="1720"/>
                  </a:lnTo>
                  <a:lnTo>
                    <a:pt x="944" y="1734"/>
                  </a:lnTo>
                  <a:lnTo>
                    <a:pt x="925" y="1746"/>
                  </a:lnTo>
                  <a:lnTo>
                    <a:pt x="904" y="1758"/>
                  </a:lnTo>
                  <a:lnTo>
                    <a:pt x="883" y="1769"/>
                  </a:lnTo>
                  <a:lnTo>
                    <a:pt x="861" y="1778"/>
                  </a:lnTo>
                  <a:lnTo>
                    <a:pt x="838" y="1785"/>
                  </a:lnTo>
                  <a:lnTo>
                    <a:pt x="814" y="1792"/>
                  </a:lnTo>
                  <a:lnTo>
                    <a:pt x="789" y="1798"/>
                  </a:lnTo>
                  <a:lnTo>
                    <a:pt x="762" y="1802"/>
                  </a:lnTo>
                  <a:lnTo>
                    <a:pt x="734" y="1804"/>
                  </a:lnTo>
                  <a:lnTo>
                    <a:pt x="705" y="1804"/>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1" name="Freeform 50"/>
            <p:cNvSpPr>
              <a:spLocks/>
            </p:cNvSpPr>
            <p:nvPr/>
          </p:nvSpPr>
          <p:spPr bwMode="auto">
            <a:xfrm>
              <a:off x="0" y="777"/>
              <a:ext cx="357" cy="416"/>
            </a:xfrm>
            <a:custGeom>
              <a:avLst/>
              <a:gdLst/>
              <a:ahLst/>
              <a:cxnLst>
                <a:cxn ang="0">
                  <a:pos x="1495" y="1385"/>
                </a:cxn>
                <a:cxn ang="0">
                  <a:pos x="1453" y="1524"/>
                </a:cxn>
                <a:cxn ang="0">
                  <a:pos x="1387" y="1642"/>
                </a:cxn>
                <a:cxn ang="0">
                  <a:pos x="1299" y="1735"/>
                </a:cxn>
                <a:cxn ang="0">
                  <a:pos x="1190" y="1803"/>
                </a:cxn>
                <a:cxn ang="0">
                  <a:pos x="1062" y="1842"/>
                </a:cxn>
                <a:cxn ang="0">
                  <a:pos x="907" y="1852"/>
                </a:cxn>
                <a:cxn ang="0">
                  <a:pos x="721" y="1819"/>
                </a:cxn>
                <a:cxn ang="0">
                  <a:pos x="639" y="1785"/>
                </a:cxn>
                <a:cxn ang="0">
                  <a:pos x="566" y="1738"/>
                </a:cxn>
                <a:cxn ang="0">
                  <a:pos x="500" y="1680"/>
                </a:cxn>
                <a:cxn ang="0">
                  <a:pos x="441" y="1611"/>
                </a:cxn>
                <a:cxn ang="0">
                  <a:pos x="360" y="1462"/>
                </a:cxn>
                <a:cxn ang="0">
                  <a:pos x="307" y="1282"/>
                </a:cxn>
                <a:cxn ang="0">
                  <a:pos x="284" y="1077"/>
                </a:cxn>
                <a:cxn ang="0">
                  <a:pos x="294" y="876"/>
                </a:cxn>
                <a:cxn ang="0">
                  <a:pos x="336" y="696"/>
                </a:cxn>
                <a:cxn ang="0">
                  <a:pos x="405" y="539"/>
                </a:cxn>
                <a:cxn ang="0">
                  <a:pos x="512" y="404"/>
                </a:cxn>
                <a:cxn ang="0">
                  <a:pos x="656" y="305"/>
                </a:cxn>
                <a:cxn ang="0">
                  <a:pos x="829" y="252"/>
                </a:cxn>
                <a:cxn ang="0">
                  <a:pos x="998" y="245"/>
                </a:cxn>
                <a:cxn ang="0">
                  <a:pos x="1121" y="265"/>
                </a:cxn>
                <a:cxn ang="0">
                  <a:pos x="1230" y="306"/>
                </a:cxn>
                <a:cxn ang="0">
                  <a:pos x="1322" y="366"/>
                </a:cxn>
                <a:cxn ang="0">
                  <a:pos x="1397" y="445"/>
                </a:cxn>
                <a:cxn ang="0">
                  <a:pos x="1453" y="543"/>
                </a:cxn>
                <a:cxn ang="0">
                  <a:pos x="1488" y="656"/>
                </a:cxn>
                <a:cxn ang="0">
                  <a:pos x="1758" y="578"/>
                </a:cxn>
                <a:cxn ang="0">
                  <a:pos x="1696" y="407"/>
                </a:cxn>
                <a:cxn ang="0">
                  <a:pos x="1597" y="262"/>
                </a:cxn>
                <a:cxn ang="0">
                  <a:pos x="1465" y="146"/>
                </a:cxn>
                <a:cxn ang="0">
                  <a:pos x="1312" y="66"/>
                </a:cxn>
                <a:cxn ang="0">
                  <a:pos x="1139" y="17"/>
                </a:cxn>
                <a:cxn ang="0">
                  <a:pos x="948" y="0"/>
                </a:cxn>
                <a:cxn ang="0">
                  <a:pos x="815" y="8"/>
                </a:cxn>
                <a:cxn ang="0">
                  <a:pos x="689" y="31"/>
                </a:cxn>
                <a:cxn ang="0">
                  <a:pos x="571" y="70"/>
                </a:cxn>
                <a:cxn ang="0">
                  <a:pos x="463" y="123"/>
                </a:cxn>
                <a:cxn ang="0">
                  <a:pos x="363" y="190"/>
                </a:cxn>
                <a:cxn ang="0">
                  <a:pos x="275" y="273"/>
                </a:cxn>
                <a:cxn ang="0">
                  <a:pos x="200" y="364"/>
                </a:cxn>
                <a:cxn ang="0">
                  <a:pos x="138" y="463"/>
                </a:cxn>
                <a:cxn ang="0">
                  <a:pos x="79" y="595"/>
                </a:cxn>
                <a:cxn ang="0">
                  <a:pos x="15" y="840"/>
                </a:cxn>
                <a:cxn ang="0">
                  <a:pos x="1" y="1112"/>
                </a:cxn>
                <a:cxn ang="0">
                  <a:pos x="36" y="1388"/>
                </a:cxn>
                <a:cxn ang="0">
                  <a:pos x="120" y="1623"/>
                </a:cxn>
                <a:cxn ang="0">
                  <a:pos x="249" y="1814"/>
                </a:cxn>
                <a:cxn ang="0">
                  <a:pos x="419" y="1959"/>
                </a:cxn>
                <a:cxn ang="0">
                  <a:pos x="628" y="2054"/>
                </a:cxn>
                <a:cxn ang="0">
                  <a:pos x="873" y="2093"/>
                </a:cxn>
                <a:cxn ang="0">
                  <a:pos x="1103" y="2081"/>
                </a:cxn>
                <a:cxn ang="0">
                  <a:pos x="1300" y="2026"/>
                </a:cxn>
                <a:cxn ang="0">
                  <a:pos x="1470" y="1931"/>
                </a:cxn>
                <a:cxn ang="0">
                  <a:pos x="1605" y="1797"/>
                </a:cxn>
                <a:cxn ang="0">
                  <a:pos x="1705" y="1627"/>
                </a:cxn>
                <a:cxn ang="0">
                  <a:pos x="1770" y="1426"/>
                </a:cxn>
                <a:cxn ang="0">
                  <a:pos x="1508" y="1281"/>
                </a:cxn>
              </a:cxnLst>
              <a:rect l="0" t="0" r="r" b="b"/>
              <a:pathLst>
                <a:path w="1792" h="2094">
                  <a:moveTo>
                    <a:pt x="1508" y="1281"/>
                  </a:moveTo>
                  <a:lnTo>
                    <a:pt x="1507" y="1291"/>
                  </a:lnTo>
                  <a:lnTo>
                    <a:pt x="1503" y="1323"/>
                  </a:lnTo>
                  <a:lnTo>
                    <a:pt x="1500" y="1354"/>
                  </a:lnTo>
                  <a:lnTo>
                    <a:pt x="1495" y="1385"/>
                  </a:lnTo>
                  <a:lnTo>
                    <a:pt x="1488" y="1414"/>
                  </a:lnTo>
                  <a:lnTo>
                    <a:pt x="1481" y="1443"/>
                  </a:lnTo>
                  <a:lnTo>
                    <a:pt x="1473" y="1471"/>
                  </a:lnTo>
                  <a:lnTo>
                    <a:pt x="1464" y="1498"/>
                  </a:lnTo>
                  <a:lnTo>
                    <a:pt x="1453" y="1524"/>
                  </a:lnTo>
                  <a:lnTo>
                    <a:pt x="1442" y="1549"/>
                  </a:lnTo>
                  <a:lnTo>
                    <a:pt x="1430" y="1574"/>
                  </a:lnTo>
                  <a:lnTo>
                    <a:pt x="1417" y="1598"/>
                  </a:lnTo>
                  <a:lnTo>
                    <a:pt x="1402" y="1620"/>
                  </a:lnTo>
                  <a:lnTo>
                    <a:pt x="1387" y="1642"/>
                  </a:lnTo>
                  <a:lnTo>
                    <a:pt x="1372" y="1663"/>
                  </a:lnTo>
                  <a:lnTo>
                    <a:pt x="1355" y="1682"/>
                  </a:lnTo>
                  <a:lnTo>
                    <a:pt x="1336" y="1701"/>
                  </a:lnTo>
                  <a:lnTo>
                    <a:pt x="1319" y="1719"/>
                  </a:lnTo>
                  <a:lnTo>
                    <a:pt x="1299" y="1735"/>
                  </a:lnTo>
                  <a:lnTo>
                    <a:pt x="1278" y="1751"/>
                  </a:lnTo>
                  <a:lnTo>
                    <a:pt x="1257" y="1766"/>
                  </a:lnTo>
                  <a:lnTo>
                    <a:pt x="1235" y="1779"/>
                  </a:lnTo>
                  <a:lnTo>
                    <a:pt x="1213" y="1791"/>
                  </a:lnTo>
                  <a:lnTo>
                    <a:pt x="1190" y="1803"/>
                  </a:lnTo>
                  <a:lnTo>
                    <a:pt x="1166" y="1813"/>
                  </a:lnTo>
                  <a:lnTo>
                    <a:pt x="1141" y="1822"/>
                  </a:lnTo>
                  <a:lnTo>
                    <a:pt x="1116" y="1830"/>
                  </a:lnTo>
                  <a:lnTo>
                    <a:pt x="1089" y="1836"/>
                  </a:lnTo>
                  <a:lnTo>
                    <a:pt x="1062" y="1842"/>
                  </a:lnTo>
                  <a:lnTo>
                    <a:pt x="1034" y="1846"/>
                  </a:lnTo>
                  <a:lnTo>
                    <a:pt x="1006" y="1849"/>
                  </a:lnTo>
                  <a:lnTo>
                    <a:pt x="977" y="1852"/>
                  </a:lnTo>
                  <a:lnTo>
                    <a:pt x="948" y="1852"/>
                  </a:lnTo>
                  <a:lnTo>
                    <a:pt x="907" y="1852"/>
                  </a:lnTo>
                  <a:lnTo>
                    <a:pt x="868" y="1848"/>
                  </a:lnTo>
                  <a:lnTo>
                    <a:pt x="829" y="1844"/>
                  </a:lnTo>
                  <a:lnTo>
                    <a:pt x="792" y="1837"/>
                  </a:lnTo>
                  <a:lnTo>
                    <a:pt x="756" y="1829"/>
                  </a:lnTo>
                  <a:lnTo>
                    <a:pt x="721" y="1819"/>
                  </a:lnTo>
                  <a:lnTo>
                    <a:pt x="704" y="1812"/>
                  </a:lnTo>
                  <a:lnTo>
                    <a:pt x="687" y="1805"/>
                  </a:lnTo>
                  <a:lnTo>
                    <a:pt x="671" y="1799"/>
                  </a:lnTo>
                  <a:lnTo>
                    <a:pt x="656" y="1792"/>
                  </a:lnTo>
                  <a:lnTo>
                    <a:pt x="639" y="1785"/>
                  </a:lnTo>
                  <a:lnTo>
                    <a:pt x="624" y="1776"/>
                  </a:lnTo>
                  <a:lnTo>
                    <a:pt x="609" y="1767"/>
                  </a:lnTo>
                  <a:lnTo>
                    <a:pt x="594" y="1758"/>
                  </a:lnTo>
                  <a:lnTo>
                    <a:pt x="580" y="1748"/>
                  </a:lnTo>
                  <a:lnTo>
                    <a:pt x="566" y="1738"/>
                  </a:lnTo>
                  <a:lnTo>
                    <a:pt x="552" y="1727"/>
                  </a:lnTo>
                  <a:lnTo>
                    <a:pt x="538" y="1716"/>
                  </a:lnTo>
                  <a:lnTo>
                    <a:pt x="525" y="1704"/>
                  </a:lnTo>
                  <a:lnTo>
                    <a:pt x="513" y="1692"/>
                  </a:lnTo>
                  <a:lnTo>
                    <a:pt x="500" y="1680"/>
                  </a:lnTo>
                  <a:lnTo>
                    <a:pt x="488" y="1667"/>
                  </a:lnTo>
                  <a:lnTo>
                    <a:pt x="475" y="1654"/>
                  </a:lnTo>
                  <a:lnTo>
                    <a:pt x="465" y="1640"/>
                  </a:lnTo>
                  <a:lnTo>
                    <a:pt x="452" y="1625"/>
                  </a:lnTo>
                  <a:lnTo>
                    <a:pt x="441" y="1611"/>
                  </a:lnTo>
                  <a:lnTo>
                    <a:pt x="423" y="1584"/>
                  </a:lnTo>
                  <a:lnTo>
                    <a:pt x="405" y="1555"/>
                  </a:lnTo>
                  <a:lnTo>
                    <a:pt x="389" y="1525"/>
                  </a:lnTo>
                  <a:lnTo>
                    <a:pt x="373" y="1495"/>
                  </a:lnTo>
                  <a:lnTo>
                    <a:pt x="360" y="1462"/>
                  </a:lnTo>
                  <a:lnTo>
                    <a:pt x="347" y="1429"/>
                  </a:lnTo>
                  <a:lnTo>
                    <a:pt x="335" y="1393"/>
                  </a:lnTo>
                  <a:lnTo>
                    <a:pt x="324" y="1358"/>
                  </a:lnTo>
                  <a:lnTo>
                    <a:pt x="315" y="1321"/>
                  </a:lnTo>
                  <a:lnTo>
                    <a:pt x="307" y="1282"/>
                  </a:lnTo>
                  <a:lnTo>
                    <a:pt x="300" y="1244"/>
                  </a:lnTo>
                  <a:lnTo>
                    <a:pt x="294" y="1203"/>
                  </a:lnTo>
                  <a:lnTo>
                    <a:pt x="290" y="1163"/>
                  </a:lnTo>
                  <a:lnTo>
                    <a:pt x="287" y="1120"/>
                  </a:lnTo>
                  <a:lnTo>
                    <a:pt x="284" y="1077"/>
                  </a:lnTo>
                  <a:lnTo>
                    <a:pt x="284" y="1033"/>
                  </a:lnTo>
                  <a:lnTo>
                    <a:pt x="284" y="994"/>
                  </a:lnTo>
                  <a:lnTo>
                    <a:pt x="287" y="953"/>
                  </a:lnTo>
                  <a:lnTo>
                    <a:pt x="290" y="914"/>
                  </a:lnTo>
                  <a:lnTo>
                    <a:pt x="294" y="876"/>
                  </a:lnTo>
                  <a:lnTo>
                    <a:pt x="300" y="839"/>
                  </a:lnTo>
                  <a:lnTo>
                    <a:pt x="307" y="801"/>
                  </a:lnTo>
                  <a:lnTo>
                    <a:pt x="315" y="765"/>
                  </a:lnTo>
                  <a:lnTo>
                    <a:pt x="325" y="730"/>
                  </a:lnTo>
                  <a:lnTo>
                    <a:pt x="336" y="696"/>
                  </a:lnTo>
                  <a:lnTo>
                    <a:pt x="347" y="662"/>
                  </a:lnTo>
                  <a:lnTo>
                    <a:pt x="360" y="630"/>
                  </a:lnTo>
                  <a:lnTo>
                    <a:pt x="374" y="598"/>
                  </a:lnTo>
                  <a:lnTo>
                    <a:pt x="390" y="568"/>
                  </a:lnTo>
                  <a:lnTo>
                    <a:pt x="405" y="539"/>
                  </a:lnTo>
                  <a:lnTo>
                    <a:pt x="423" y="510"/>
                  </a:lnTo>
                  <a:lnTo>
                    <a:pt x="441" y="484"/>
                  </a:lnTo>
                  <a:lnTo>
                    <a:pt x="463" y="455"/>
                  </a:lnTo>
                  <a:lnTo>
                    <a:pt x="488" y="428"/>
                  </a:lnTo>
                  <a:lnTo>
                    <a:pt x="512" y="404"/>
                  </a:lnTo>
                  <a:lnTo>
                    <a:pt x="538" y="379"/>
                  </a:lnTo>
                  <a:lnTo>
                    <a:pt x="566" y="358"/>
                  </a:lnTo>
                  <a:lnTo>
                    <a:pt x="595" y="339"/>
                  </a:lnTo>
                  <a:lnTo>
                    <a:pt x="625" y="320"/>
                  </a:lnTo>
                  <a:lnTo>
                    <a:pt x="656" y="305"/>
                  </a:lnTo>
                  <a:lnTo>
                    <a:pt x="689" y="290"/>
                  </a:lnTo>
                  <a:lnTo>
                    <a:pt x="721" y="278"/>
                  </a:lnTo>
                  <a:lnTo>
                    <a:pt x="757" y="267"/>
                  </a:lnTo>
                  <a:lnTo>
                    <a:pt x="792" y="258"/>
                  </a:lnTo>
                  <a:lnTo>
                    <a:pt x="829" y="252"/>
                  </a:lnTo>
                  <a:lnTo>
                    <a:pt x="866" y="247"/>
                  </a:lnTo>
                  <a:lnTo>
                    <a:pt x="905" y="244"/>
                  </a:lnTo>
                  <a:lnTo>
                    <a:pt x="944" y="243"/>
                  </a:lnTo>
                  <a:lnTo>
                    <a:pt x="972" y="244"/>
                  </a:lnTo>
                  <a:lnTo>
                    <a:pt x="998" y="245"/>
                  </a:lnTo>
                  <a:lnTo>
                    <a:pt x="1023" y="247"/>
                  </a:lnTo>
                  <a:lnTo>
                    <a:pt x="1049" y="251"/>
                  </a:lnTo>
                  <a:lnTo>
                    <a:pt x="1074" y="254"/>
                  </a:lnTo>
                  <a:lnTo>
                    <a:pt x="1098" y="260"/>
                  </a:lnTo>
                  <a:lnTo>
                    <a:pt x="1121" y="265"/>
                  </a:lnTo>
                  <a:lnTo>
                    <a:pt x="1144" y="272"/>
                  </a:lnTo>
                  <a:lnTo>
                    <a:pt x="1167" y="278"/>
                  </a:lnTo>
                  <a:lnTo>
                    <a:pt x="1188" y="287"/>
                  </a:lnTo>
                  <a:lnTo>
                    <a:pt x="1210" y="296"/>
                  </a:lnTo>
                  <a:lnTo>
                    <a:pt x="1230" y="306"/>
                  </a:lnTo>
                  <a:lnTo>
                    <a:pt x="1250" y="317"/>
                  </a:lnTo>
                  <a:lnTo>
                    <a:pt x="1269" y="328"/>
                  </a:lnTo>
                  <a:lnTo>
                    <a:pt x="1288" y="340"/>
                  </a:lnTo>
                  <a:lnTo>
                    <a:pt x="1306" y="353"/>
                  </a:lnTo>
                  <a:lnTo>
                    <a:pt x="1322" y="366"/>
                  </a:lnTo>
                  <a:lnTo>
                    <a:pt x="1339" y="380"/>
                  </a:lnTo>
                  <a:lnTo>
                    <a:pt x="1355" y="396"/>
                  </a:lnTo>
                  <a:lnTo>
                    <a:pt x="1369" y="411"/>
                  </a:lnTo>
                  <a:lnTo>
                    <a:pt x="1384" y="429"/>
                  </a:lnTo>
                  <a:lnTo>
                    <a:pt x="1397" y="445"/>
                  </a:lnTo>
                  <a:lnTo>
                    <a:pt x="1410" y="464"/>
                  </a:lnTo>
                  <a:lnTo>
                    <a:pt x="1422" y="483"/>
                  </a:lnTo>
                  <a:lnTo>
                    <a:pt x="1433" y="502"/>
                  </a:lnTo>
                  <a:lnTo>
                    <a:pt x="1443" y="522"/>
                  </a:lnTo>
                  <a:lnTo>
                    <a:pt x="1453" y="543"/>
                  </a:lnTo>
                  <a:lnTo>
                    <a:pt x="1462" y="564"/>
                  </a:lnTo>
                  <a:lnTo>
                    <a:pt x="1469" y="586"/>
                  </a:lnTo>
                  <a:lnTo>
                    <a:pt x="1476" y="609"/>
                  </a:lnTo>
                  <a:lnTo>
                    <a:pt x="1482" y="632"/>
                  </a:lnTo>
                  <a:lnTo>
                    <a:pt x="1488" y="656"/>
                  </a:lnTo>
                  <a:lnTo>
                    <a:pt x="1489" y="665"/>
                  </a:lnTo>
                  <a:lnTo>
                    <a:pt x="1773" y="665"/>
                  </a:lnTo>
                  <a:lnTo>
                    <a:pt x="1772" y="653"/>
                  </a:lnTo>
                  <a:lnTo>
                    <a:pt x="1766" y="616"/>
                  </a:lnTo>
                  <a:lnTo>
                    <a:pt x="1758" y="578"/>
                  </a:lnTo>
                  <a:lnTo>
                    <a:pt x="1748" y="542"/>
                  </a:lnTo>
                  <a:lnTo>
                    <a:pt x="1737" y="507"/>
                  </a:lnTo>
                  <a:lnTo>
                    <a:pt x="1725" y="473"/>
                  </a:lnTo>
                  <a:lnTo>
                    <a:pt x="1711" y="439"/>
                  </a:lnTo>
                  <a:lnTo>
                    <a:pt x="1696" y="407"/>
                  </a:lnTo>
                  <a:lnTo>
                    <a:pt x="1679" y="376"/>
                  </a:lnTo>
                  <a:lnTo>
                    <a:pt x="1660" y="345"/>
                  </a:lnTo>
                  <a:lnTo>
                    <a:pt x="1641" y="317"/>
                  </a:lnTo>
                  <a:lnTo>
                    <a:pt x="1620" y="288"/>
                  </a:lnTo>
                  <a:lnTo>
                    <a:pt x="1597" y="262"/>
                  </a:lnTo>
                  <a:lnTo>
                    <a:pt x="1573" y="235"/>
                  </a:lnTo>
                  <a:lnTo>
                    <a:pt x="1547" y="211"/>
                  </a:lnTo>
                  <a:lnTo>
                    <a:pt x="1521" y="188"/>
                  </a:lnTo>
                  <a:lnTo>
                    <a:pt x="1492" y="166"/>
                  </a:lnTo>
                  <a:lnTo>
                    <a:pt x="1465" y="146"/>
                  </a:lnTo>
                  <a:lnTo>
                    <a:pt x="1436" y="128"/>
                  </a:lnTo>
                  <a:lnTo>
                    <a:pt x="1407" y="110"/>
                  </a:lnTo>
                  <a:lnTo>
                    <a:pt x="1376" y="95"/>
                  </a:lnTo>
                  <a:lnTo>
                    <a:pt x="1345" y="79"/>
                  </a:lnTo>
                  <a:lnTo>
                    <a:pt x="1312" y="66"/>
                  </a:lnTo>
                  <a:lnTo>
                    <a:pt x="1279" y="54"/>
                  </a:lnTo>
                  <a:lnTo>
                    <a:pt x="1245" y="43"/>
                  </a:lnTo>
                  <a:lnTo>
                    <a:pt x="1210" y="33"/>
                  </a:lnTo>
                  <a:lnTo>
                    <a:pt x="1175" y="24"/>
                  </a:lnTo>
                  <a:lnTo>
                    <a:pt x="1139" y="17"/>
                  </a:lnTo>
                  <a:lnTo>
                    <a:pt x="1101" y="11"/>
                  </a:lnTo>
                  <a:lnTo>
                    <a:pt x="1064" y="7"/>
                  </a:lnTo>
                  <a:lnTo>
                    <a:pt x="1026" y="4"/>
                  </a:lnTo>
                  <a:lnTo>
                    <a:pt x="987" y="1"/>
                  </a:lnTo>
                  <a:lnTo>
                    <a:pt x="948" y="0"/>
                  </a:lnTo>
                  <a:lnTo>
                    <a:pt x="920" y="1"/>
                  </a:lnTo>
                  <a:lnTo>
                    <a:pt x="894" y="1"/>
                  </a:lnTo>
                  <a:lnTo>
                    <a:pt x="866" y="4"/>
                  </a:lnTo>
                  <a:lnTo>
                    <a:pt x="840" y="6"/>
                  </a:lnTo>
                  <a:lnTo>
                    <a:pt x="815" y="8"/>
                  </a:lnTo>
                  <a:lnTo>
                    <a:pt x="788" y="12"/>
                  </a:lnTo>
                  <a:lnTo>
                    <a:pt x="763" y="16"/>
                  </a:lnTo>
                  <a:lnTo>
                    <a:pt x="738" y="20"/>
                  </a:lnTo>
                  <a:lnTo>
                    <a:pt x="714" y="26"/>
                  </a:lnTo>
                  <a:lnTo>
                    <a:pt x="689" y="31"/>
                  </a:lnTo>
                  <a:lnTo>
                    <a:pt x="664" y="38"/>
                  </a:lnTo>
                  <a:lnTo>
                    <a:pt x="641" y="45"/>
                  </a:lnTo>
                  <a:lnTo>
                    <a:pt x="617" y="53"/>
                  </a:lnTo>
                  <a:lnTo>
                    <a:pt x="594" y="61"/>
                  </a:lnTo>
                  <a:lnTo>
                    <a:pt x="571" y="70"/>
                  </a:lnTo>
                  <a:lnTo>
                    <a:pt x="549" y="79"/>
                  </a:lnTo>
                  <a:lnTo>
                    <a:pt x="527" y="89"/>
                  </a:lnTo>
                  <a:lnTo>
                    <a:pt x="505" y="100"/>
                  </a:lnTo>
                  <a:lnTo>
                    <a:pt x="484" y="111"/>
                  </a:lnTo>
                  <a:lnTo>
                    <a:pt x="463" y="123"/>
                  </a:lnTo>
                  <a:lnTo>
                    <a:pt x="443" y="135"/>
                  </a:lnTo>
                  <a:lnTo>
                    <a:pt x="422" y="149"/>
                  </a:lnTo>
                  <a:lnTo>
                    <a:pt x="402" y="162"/>
                  </a:lnTo>
                  <a:lnTo>
                    <a:pt x="383" y="176"/>
                  </a:lnTo>
                  <a:lnTo>
                    <a:pt x="363" y="190"/>
                  </a:lnTo>
                  <a:lnTo>
                    <a:pt x="345" y="206"/>
                  </a:lnTo>
                  <a:lnTo>
                    <a:pt x="327" y="222"/>
                  </a:lnTo>
                  <a:lnTo>
                    <a:pt x="309" y="239"/>
                  </a:lnTo>
                  <a:lnTo>
                    <a:pt x="292" y="255"/>
                  </a:lnTo>
                  <a:lnTo>
                    <a:pt x="275" y="273"/>
                  </a:lnTo>
                  <a:lnTo>
                    <a:pt x="258" y="291"/>
                  </a:lnTo>
                  <a:lnTo>
                    <a:pt x="242" y="310"/>
                  </a:lnTo>
                  <a:lnTo>
                    <a:pt x="227" y="328"/>
                  </a:lnTo>
                  <a:lnTo>
                    <a:pt x="213" y="345"/>
                  </a:lnTo>
                  <a:lnTo>
                    <a:pt x="200" y="364"/>
                  </a:lnTo>
                  <a:lnTo>
                    <a:pt x="187" y="383"/>
                  </a:lnTo>
                  <a:lnTo>
                    <a:pt x="175" y="402"/>
                  </a:lnTo>
                  <a:lnTo>
                    <a:pt x="161" y="422"/>
                  </a:lnTo>
                  <a:lnTo>
                    <a:pt x="150" y="443"/>
                  </a:lnTo>
                  <a:lnTo>
                    <a:pt x="138" y="463"/>
                  </a:lnTo>
                  <a:lnTo>
                    <a:pt x="127" y="484"/>
                  </a:lnTo>
                  <a:lnTo>
                    <a:pt x="116" y="506"/>
                  </a:lnTo>
                  <a:lnTo>
                    <a:pt x="107" y="528"/>
                  </a:lnTo>
                  <a:lnTo>
                    <a:pt x="97" y="550"/>
                  </a:lnTo>
                  <a:lnTo>
                    <a:pt x="79" y="595"/>
                  </a:lnTo>
                  <a:lnTo>
                    <a:pt x="63" y="642"/>
                  </a:lnTo>
                  <a:lnTo>
                    <a:pt x="48" y="689"/>
                  </a:lnTo>
                  <a:lnTo>
                    <a:pt x="35" y="739"/>
                  </a:lnTo>
                  <a:lnTo>
                    <a:pt x="25" y="788"/>
                  </a:lnTo>
                  <a:lnTo>
                    <a:pt x="15" y="840"/>
                  </a:lnTo>
                  <a:lnTo>
                    <a:pt x="9" y="891"/>
                  </a:lnTo>
                  <a:lnTo>
                    <a:pt x="4" y="944"/>
                  </a:lnTo>
                  <a:lnTo>
                    <a:pt x="1" y="998"/>
                  </a:lnTo>
                  <a:lnTo>
                    <a:pt x="0" y="1053"/>
                  </a:lnTo>
                  <a:lnTo>
                    <a:pt x="1" y="1112"/>
                  </a:lnTo>
                  <a:lnTo>
                    <a:pt x="4" y="1170"/>
                  </a:lnTo>
                  <a:lnTo>
                    <a:pt x="9" y="1226"/>
                  </a:lnTo>
                  <a:lnTo>
                    <a:pt x="16" y="1281"/>
                  </a:lnTo>
                  <a:lnTo>
                    <a:pt x="25" y="1335"/>
                  </a:lnTo>
                  <a:lnTo>
                    <a:pt x="36" y="1388"/>
                  </a:lnTo>
                  <a:lnTo>
                    <a:pt x="49" y="1437"/>
                  </a:lnTo>
                  <a:lnTo>
                    <a:pt x="65" y="1487"/>
                  </a:lnTo>
                  <a:lnTo>
                    <a:pt x="81" y="1534"/>
                  </a:lnTo>
                  <a:lnTo>
                    <a:pt x="100" y="1579"/>
                  </a:lnTo>
                  <a:lnTo>
                    <a:pt x="120" y="1623"/>
                  </a:lnTo>
                  <a:lnTo>
                    <a:pt x="143" y="1665"/>
                  </a:lnTo>
                  <a:lnTo>
                    <a:pt x="166" y="1706"/>
                  </a:lnTo>
                  <a:lnTo>
                    <a:pt x="192" y="1744"/>
                  </a:lnTo>
                  <a:lnTo>
                    <a:pt x="220" y="1780"/>
                  </a:lnTo>
                  <a:lnTo>
                    <a:pt x="249" y="1814"/>
                  </a:lnTo>
                  <a:lnTo>
                    <a:pt x="280" y="1847"/>
                  </a:lnTo>
                  <a:lnTo>
                    <a:pt x="312" y="1879"/>
                  </a:lnTo>
                  <a:lnTo>
                    <a:pt x="346" y="1908"/>
                  </a:lnTo>
                  <a:lnTo>
                    <a:pt x="382" y="1935"/>
                  </a:lnTo>
                  <a:lnTo>
                    <a:pt x="419" y="1959"/>
                  </a:lnTo>
                  <a:lnTo>
                    <a:pt x="458" y="1982"/>
                  </a:lnTo>
                  <a:lnTo>
                    <a:pt x="499" y="2003"/>
                  </a:lnTo>
                  <a:lnTo>
                    <a:pt x="540" y="2022"/>
                  </a:lnTo>
                  <a:lnTo>
                    <a:pt x="583" y="2040"/>
                  </a:lnTo>
                  <a:lnTo>
                    <a:pt x="628" y="2054"/>
                  </a:lnTo>
                  <a:lnTo>
                    <a:pt x="674" y="2066"/>
                  </a:lnTo>
                  <a:lnTo>
                    <a:pt x="721" y="2077"/>
                  </a:lnTo>
                  <a:lnTo>
                    <a:pt x="771" y="2085"/>
                  </a:lnTo>
                  <a:lnTo>
                    <a:pt x="821" y="2090"/>
                  </a:lnTo>
                  <a:lnTo>
                    <a:pt x="873" y="2093"/>
                  </a:lnTo>
                  <a:lnTo>
                    <a:pt x="926" y="2094"/>
                  </a:lnTo>
                  <a:lnTo>
                    <a:pt x="971" y="2094"/>
                  </a:lnTo>
                  <a:lnTo>
                    <a:pt x="1016" y="2091"/>
                  </a:lnTo>
                  <a:lnTo>
                    <a:pt x="1060" y="2087"/>
                  </a:lnTo>
                  <a:lnTo>
                    <a:pt x="1103" y="2081"/>
                  </a:lnTo>
                  <a:lnTo>
                    <a:pt x="1144" y="2074"/>
                  </a:lnTo>
                  <a:lnTo>
                    <a:pt x="1185" y="2064"/>
                  </a:lnTo>
                  <a:lnTo>
                    <a:pt x="1224" y="2053"/>
                  </a:lnTo>
                  <a:lnTo>
                    <a:pt x="1263" y="2041"/>
                  </a:lnTo>
                  <a:lnTo>
                    <a:pt x="1300" y="2026"/>
                  </a:lnTo>
                  <a:lnTo>
                    <a:pt x="1336" y="2010"/>
                  </a:lnTo>
                  <a:lnTo>
                    <a:pt x="1372" y="1992"/>
                  </a:lnTo>
                  <a:lnTo>
                    <a:pt x="1406" y="1974"/>
                  </a:lnTo>
                  <a:lnTo>
                    <a:pt x="1439" y="1953"/>
                  </a:lnTo>
                  <a:lnTo>
                    <a:pt x="1470" y="1931"/>
                  </a:lnTo>
                  <a:lnTo>
                    <a:pt x="1500" y="1907"/>
                  </a:lnTo>
                  <a:lnTo>
                    <a:pt x="1529" y="1881"/>
                  </a:lnTo>
                  <a:lnTo>
                    <a:pt x="1556" y="1855"/>
                  </a:lnTo>
                  <a:lnTo>
                    <a:pt x="1581" y="1826"/>
                  </a:lnTo>
                  <a:lnTo>
                    <a:pt x="1605" y="1797"/>
                  </a:lnTo>
                  <a:lnTo>
                    <a:pt x="1629" y="1766"/>
                  </a:lnTo>
                  <a:lnTo>
                    <a:pt x="1649" y="1733"/>
                  </a:lnTo>
                  <a:lnTo>
                    <a:pt x="1670" y="1699"/>
                  </a:lnTo>
                  <a:lnTo>
                    <a:pt x="1689" y="1664"/>
                  </a:lnTo>
                  <a:lnTo>
                    <a:pt x="1705" y="1627"/>
                  </a:lnTo>
                  <a:lnTo>
                    <a:pt x="1722" y="1590"/>
                  </a:lnTo>
                  <a:lnTo>
                    <a:pt x="1736" y="1551"/>
                  </a:lnTo>
                  <a:lnTo>
                    <a:pt x="1749" y="1511"/>
                  </a:lnTo>
                  <a:lnTo>
                    <a:pt x="1760" y="1469"/>
                  </a:lnTo>
                  <a:lnTo>
                    <a:pt x="1770" y="1426"/>
                  </a:lnTo>
                  <a:lnTo>
                    <a:pt x="1779" y="1384"/>
                  </a:lnTo>
                  <a:lnTo>
                    <a:pt x="1786" y="1339"/>
                  </a:lnTo>
                  <a:lnTo>
                    <a:pt x="1791" y="1292"/>
                  </a:lnTo>
                  <a:lnTo>
                    <a:pt x="1792" y="1281"/>
                  </a:lnTo>
                  <a:lnTo>
                    <a:pt x="1508" y="1281"/>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2" name="Freeform 51"/>
            <p:cNvSpPr>
              <a:spLocks/>
            </p:cNvSpPr>
            <p:nvPr/>
          </p:nvSpPr>
          <p:spPr bwMode="auto">
            <a:xfrm>
              <a:off x="408" y="784"/>
              <a:ext cx="243" cy="401"/>
            </a:xfrm>
            <a:custGeom>
              <a:avLst/>
              <a:gdLst/>
              <a:ahLst/>
              <a:cxnLst>
                <a:cxn ang="0">
                  <a:pos x="0" y="2004"/>
                </a:cxn>
                <a:cxn ang="0">
                  <a:pos x="256" y="1184"/>
                </a:cxn>
                <a:cxn ang="0">
                  <a:pos x="258" y="1133"/>
                </a:cxn>
                <a:cxn ang="0">
                  <a:pos x="264" y="1086"/>
                </a:cxn>
                <a:cxn ang="0">
                  <a:pos x="273" y="1041"/>
                </a:cxn>
                <a:cxn ang="0">
                  <a:pos x="285" y="999"/>
                </a:cxn>
                <a:cxn ang="0">
                  <a:pos x="300" y="960"/>
                </a:cxn>
                <a:cxn ang="0">
                  <a:pos x="319" y="923"/>
                </a:cxn>
                <a:cxn ang="0">
                  <a:pos x="341" y="890"/>
                </a:cxn>
                <a:cxn ang="0">
                  <a:pos x="366" y="861"/>
                </a:cxn>
                <a:cxn ang="0">
                  <a:pos x="394" y="834"/>
                </a:cxn>
                <a:cxn ang="0">
                  <a:pos x="425" y="811"/>
                </a:cxn>
                <a:cxn ang="0">
                  <a:pos x="459" y="790"/>
                </a:cxn>
                <a:cxn ang="0">
                  <a:pos x="497" y="774"/>
                </a:cxn>
                <a:cxn ang="0">
                  <a:pos x="535" y="762"/>
                </a:cxn>
                <a:cxn ang="0">
                  <a:pos x="578" y="752"/>
                </a:cxn>
                <a:cxn ang="0">
                  <a:pos x="623" y="746"/>
                </a:cxn>
                <a:cxn ang="0">
                  <a:pos x="669" y="744"/>
                </a:cxn>
                <a:cxn ang="0">
                  <a:pos x="701" y="745"/>
                </a:cxn>
                <a:cxn ang="0">
                  <a:pos x="732" y="750"/>
                </a:cxn>
                <a:cxn ang="0">
                  <a:pos x="760" y="755"/>
                </a:cxn>
                <a:cxn ang="0">
                  <a:pos x="786" y="764"/>
                </a:cxn>
                <a:cxn ang="0">
                  <a:pos x="812" y="774"/>
                </a:cxn>
                <a:cxn ang="0">
                  <a:pos x="835" y="787"/>
                </a:cxn>
                <a:cxn ang="0">
                  <a:pos x="856" y="802"/>
                </a:cxn>
                <a:cxn ang="0">
                  <a:pos x="874" y="819"/>
                </a:cxn>
                <a:cxn ang="0">
                  <a:pos x="892" y="838"/>
                </a:cxn>
                <a:cxn ang="0">
                  <a:pos x="907" y="858"/>
                </a:cxn>
                <a:cxn ang="0">
                  <a:pos x="919" y="882"/>
                </a:cxn>
                <a:cxn ang="0">
                  <a:pos x="930" y="906"/>
                </a:cxn>
                <a:cxn ang="0">
                  <a:pos x="939" y="932"/>
                </a:cxn>
                <a:cxn ang="0">
                  <a:pos x="945" y="961"/>
                </a:cxn>
                <a:cxn ang="0">
                  <a:pos x="949" y="990"/>
                </a:cxn>
                <a:cxn ang="0">
                  <a:pos x="950" y="1021"/>
                </a:cxn>
                <a:cxn ang="0">
                  <a:pos x="1207" y="2004"/>
                </a:cxn>
                <a:cxn ang="0">
                  <a:pos x="1206" y="1016"/>
                </a:cxn>
                <a:cxn ang="0">
                  <a:pos x="1203" y="953"/>
                </a:cxn>
                <a:cxn ang="0">
                  <a:pos x="1195" y="895"/>
                </a:cxn>
                <a:cxn ang="0">
                  <a:pos x="1183" y="840"/>
                </a:cxn>
                <a:cxn ang="0">
                  <a:pos x="1168" y="790"/>
                </a:cxn>
                <a:cxn ang="0">
                  <a:pos x="1148" y="744"/>
                </a:cxn>
                <a:cxn ang="0">
                  <a:pos x="1125" y="702"/>
                </a:cxn>
                <a:cxn ang="0">
                  <a:pos x="1097" y="665"/>
                </a:cxn>
                <a:cxn ang="0">
                  <a:pos x="1066" y="632"/>
                </a:cxn>
                <a:cxn ang="0">
                  <a:pos x="1030" y="602"/>
                </a:cxn>
                <a:cxn ang="0">
                  <a:pos x="992" y="578"/>
                </a:cxn>
                <a:cxn ang="0">
                  <a:pos x="948" y="557"/>
                </a:cxn>
                <a:cxn ang="0">
                  <a:pos x="901" y="541"/>
                </a:cxn>
                <a:cxn ang="0">
                  <a:pos x="850" y="529"/>
                </a:cxn>
                <a:cxn ang="0">
                  <a:pos x="794" y="520"/>
                </a:cxn>
                <a:cxn ang="0">
                  <a:pos x="735" y="517"/>
                </a:cxn>
                <a:cxn ang="0">
                  <a:pos x="674" y="517"/>
                </a:cxn>
                <a:cxn ang="0">
                  <a:pos x="613" y="522"/>
                </a:cxn>
                <a:cxn ang="0">
                  <a:pos x="550" y="534"/>
                </a:cxn>
                <a:cxn ang="0">
                  <a:pos x="488" y="553"/>
                </a:cxn>
                <a:cxn ang="0">
                  <a:pos x="427" y="579"/>
                </a:cxn>
                <a:cxn ang="0">
                  <a:pos x="383" y="604"/>
                </a:cxn>
                <a:cxn ang="0">
                  <a:pos x="357" y="623"/>
                </a:cxn>
                <a:cxn ang="0">
                  <a:pos x="331" y="644"/>
                </a:cxn>
                <a:cxn ang="0">
                  <a:pos x="307" y="667"/>
                </a:cxn>
                <a:cxn ang="0">
                  <a:pos x="285" y="694"/>
                </a:cxn>
                <a:cxn ang="0">
                  <a:pos x="265" y="721"/>
                </a:cxn>
                <a:cxn ang="0">
                  <a:pos x="256" y="0"/>
                </a:cxn>
              </a:cxnLst>
              <a:rect l="0" t="0" r="r" b="b"/>
              <a:pathLst>
                <a:path w="1207" h="2004">
                  <a:moveTo>
                    <a:pt x="0" y="0"/>
                  </a:moveTo>
                  <a:lnTo>
                    <a:pt x="0" y="2004"/>
                  </a:lnTo>
                  <a:lnTo>
                    <a:pt x="256" y="2004"/>
                  </a:lnTo>
                  <a:lnTo>
                    <a:pt x="256" y="1184"/>
                  </a:lnTo>
                  <a:lnTo>
                    <a:pt x="257" y="1158"/>
                  </a:lnTo>
                  <a:lnTo>
                    <a:pt x="258" y="1133"/>
                  </a:lnTo>
                  <a:lnTo>
                    <a:pt x="260" y="1109"/>
                  </a:lnTo>
                  <a:lnTo>
                    <a:pt x="264" y="1086"/>
                  </a:lnTo>
                  <a:lnTo>
                    <a:pt x="268" y="1063"/>
                  </a:lnTo>
                  <a:lnTo>
                    <a:pt x="273" y="1041"/>
                  </a:lnTo>
                  <a:lnTo>
                    <a:pt x="278" y="1019"/>
                  </a:lnTo>
                  <a:lnTo>
                    <a:pt x="285" y="999"/>
                  </a:lnTo>
                  <a:lnTo>
                    <a:pt x="292" y="978"/>
                  </a:lnTo>
                  <a:lnTo>
                    <a:pt x="300" y="960"/>
                  </a:lnTo>
                  <a:lnTo>
                    <a:pt x="309" y="941"/>
                  </a:lnTo>
                  <a:lnTo>
                    <a:pt x="319" y="923"/>
                  </a:lnTo>
                  <a:lnTo>
                    <a:pt x="330" y="907"/>
                  </a:lnTo>
                  <a:lnTo>
                    <a:pt x="341" y="890"/>
                  </a:lnTo>
                  <a:lnTo>
                    <a:pt x="354" y="875"/>
                  </a:lnTo>
                  <a:lnTo>
                    <a:pt x="366" y="861"/>
                  </a:lnTo>
                  <a:lnTo>
                    <a:pt x="380" y="846"/>
                  </a:lnTo>
                  <a:lnTo>
                    <a:pt x="394" y="834"/>
                  </a:lnTo>
                  <a:lnTo>
                    <a:pt x="410" y="822"/>
                  </a:lnTo>
                  <a:lnTo>
                    <a:pt x="425" y="811"/>
                  </a:lnTo>
                  <a:lnTo>
                    <a:pt x="442" y="800"/>
                  </a:lnTo>
                  <a:lnTo>
                    <a:pt x="459" y="790"/>
                  </a:lnTo>
                  <a:lnTo>
                    <a:pt x="478" y="783"/>
                  </a:lnTo>
                  <a:lnTo>
                    <a:pt x="497" y="774"/>
                  </a:lnTo>
                  <a:lnTo>
                    <a:pt x="515" y="767"/>
                  </a:lnTo>
                  <a:lnTo>
                    <a:pt x="535" y="762"/>
                  </a:lnTo>
                  <a:lnTo>
                    <a:pt x="556" y="756"/>
                  </a:lnTo>
                  <a:lnTo>
                    <a:pt x="578" y="752"/>
                  </a:lnTo>
                  <a:lnTo>
                    <a:pt x="600" y="749"/>
                  </a:lnTo>
                  <a:lnTo>
                    <a:pt x="623" y="746"/>
                  </a:lnTo>
                  <a:lnTo>
                    <a:pt x="646" y="745"/>
                  </a:lnTo>
                  <a:lnTo>
                    <a:pt x="669" y="744"/>
                  </a:lnTo>
                  <a:lnTo>
                    <a:pt x="685" y="745"/>
                  </a:lnTo>
                  <a:lnTo>
                    <a:pt x="701" y="745"/>
                  </a:lnTo>
                  <a:lnTo>
                    <a:pt x="716" y="747"/>
                  </a:lnTo>
                  <a:lnTo>
                    <a:pt x="732" y="750"/>
                  </a:lnTo>
                  <a:lnTo>
                    <a:pt x="746" y="752"/>
                  </a:lnTo>
                  <a:lnTo>
                    <a:pt x="760" y="755"/>
                  </a:lnTo>
                  <a:lnTo>
                    <a:pt x="773" y="760"/>
                  </a:lnTo>
                  <a:lnTo>
                    <a:pt x="786" y="764"/>
                  </a:lnTo>
                  <a:lnTo>
                    <a:pt x="799" y="768"/>
                  </a:lnTo>
                  <a:lnTo>
                    <a:pt x="812" y="774"/>
                  </a:lnTo>
                  <a:lnTo>
                    <a:pt x="823" y="780"/>
                  </a:lnTo>
                  <a:lnTo>
                    <a:pt x="835" y="787"/>
                  </a:lnTo>
                  <a:lnTo>
                    <a:pt x="845" y="795"/>
                  </a:lnTo>
                  <a:lnTo>
                    <a:pt x="856" y="802"/>
                  </a:lnTo>
                  <a:lnTo>
                    <a:pt x="866" y="810"/>
                  </a:lnTo>
                  <a:lnTo>
                    <a:pt x="874" y="819"/>
                  </a:lnTo>
                  <a:lnTo>
                    <a:pt x="883" y="828"/>
                  </a:lnTo>
                  <a:lnTo>
                    <a:pt x="892" y="838"/>
                  </a:lnTo>
                  <a:lnTo>
                    <a:pt x="900" y="849"/>
                  </a:lnTo>
                  <a:lnTo>
                    <a:pt x="907" y="858"/>
                  </a:lnTo>
                  <a:lnTo>
                    <a:pt x="914" y="869"/>
                  </a:lnTo>
                  <a:lnTo>
                    <a:pt x="919" y="882"/>
                  </a:lnTo>
                  <a:lnTo>
                    <a:pt x="925" y="894"/>
                  </a:lnTo>
                  <a:lnTo>
                    <a:pt x="930" y="906"/>
                  </a:lnTo>
                  <a:lnTo>
                    <a:pt x="935" y="919"/>
                  </a:lnTo>
                  <a:lnTo>
                    <a:pt x="939" y="932"/>
                  </a:lnTo>
                  <a:lnTo>
                    <a:pt x="942" y="946"/>
                  </a:lnTo>
                  <a:lnTo>
                    <a:pt x="945" y="961"/>
                  </a:lnTo>
                  <a:lnTo>
                    <a:pt x="947" y="975"/>
                  </a:lnTo>
                  <a:lnTo>
                    <a:pt x="949" y="990"/>
                  </a:lnTo>
                  <a:lnTo>
                    <a:pt x="949" y="1006"/>
                  </a:lnTo>
                  <a:lnTo>
                    <a:pt x="950" y="1021"/>
                  </a:lnTo>
                  <a:lnTo>
                    <a:pt x="950" y="2004"/>
                  </a:lnTo>
                  <a:lnTo>
                    <a:pt x="1207" y="2004"/>
                  </a:lnTo>
                  <a:lnTo>
                    <a:pt x="1207" y="1049"/>
                  </a:lnTo>
                  <a:lnTo>
                    <a:pt x="1206" y="1016"/>
                  </a:lnTo>
                  <a:lnTo>
                    <a:pt x="1205" y="984"/>
                  </a:lnTo>
                  <a:lnTo>
                    <a:pt x="1203" y="953"/>
                  </a:lnTo>
                  <a:lnTo>
                    <a:pt x="1199" y="923"/>
                  </a:lnTo>
                  <a:lnTo>
                    <a:pt x="1195" y="895"/>
                  </a:lnTo>
                  <a:lnTo>
                    <a:pt x="1189" y="866"/>
                  </a:lnTo>
                  <a:lnTo>
                    <a:pt x="1183" y="840"/>
                  </a:lnTo>
                  <a:lnTo>
                    <a:pt x="1176" y="814"/>
                  </a:lnTo>
                  <a:lnTo>
                    <a:pt x="1168" y="790"/>
                  </a:lnTo>
                  <a:lnTo>
                    <a:pt x="1159" y="766"/>
                  </a:lnTo>
                  <a:lnTo>
                    <a:pt x="1148" y="744"/>
                  </a:lnTo>
                  <a:lnTo>
                    <a:pt x="1137" y="722"/>
                  </a:lnTo>
                  <a:lnTo>
                    <a:pt x="1125" y="702"/>
                  </a:lnTo>
                  <a:lnTo>
                    <a:pt x="1112" y="683"/>
                  </a:lnTo>
                  <a:lnTo>
                    <a:pt x="1097" y="665"/>
                  </a:lnTo>
                  <a:lnTo>
                    <a:pt x="1082" y="647"/>
                  </a:lnTo>
                  <a:lnTo>
                    <a:pt x="1066" y="632"/>
                  </a:lnTo>
                  <a:lnTo>
                    <a:pt x="1049" y="617"/>
                  </a:lnTo>
                  <a:lnTo>
                    <a:pt x="1030" y="602"/>
                  </a:lnTo>
                  <a:lnTo>
                    <a:pt x="1012" y="590"/>
                  </a:lnTo>
                  <a:lnTo>
                    <a:pt x="992" y="578"/>
                  </a:lnTo>
                  <a:lnTo>
                    <a:pt x="970" y="567"/>
                  </a:lnTo>
                  <a:lnTo>
                    <a:pt x="948" y="557"/>
                  </a:lnTo>
                  <a:lnTo>
                    <a:pt x="925" y="549"/>
                  </a:lnTo>
                  <a:lnTo>
                    <a:pt x="901" y="541"/>
                  </a:lnTo>
                  <a:lnTo>
                    <a:pt x="875" y="534"/>
                  </a:lnTo>
                  <a:lnTo>
                    <a:pt x="850" y="529"/>
                  </a:lnTo>
                  <a:lnTo>
                    <a:pt x="823" y="524"/>
                  </a:lnTo>
                  <a:lnTo>
                    <a:pt x="794" y="520"/>
                  </a:lnTo>
                  <a:lnTo>
                    <a:pt x="765" y="518"/>
                  </a:lnTo>
                  <a:lnTo>
                    <a:pt x="735" y="517"/>
                  </a:lnTo>
                  <a:lnTo>
                    <a:pt x="704" y="516"/>
                  </a:lnTo>
                  <a:lnTo>
                    <a:pt x="674" y="517"/>
                  </a:lnTo>
                  <a:lnTo>
                    <a:pt x="645" y="519"/>
                  </a:lnTo>
                  <a:lnTo>
                    <a:pt x="613" y="522"/>
                  </a:lnTo>
                  <a:lnTo>
                    <a:pt x="582" y="528"/>
                  </a:lnTo>
                  <a:lnTo>
                    <a:pt x="550" y="534"/>
                  </a:lnTo>
                  <a:lnTo>
                    <a:pt x="520" y="543"/>
                  </a:lnTo>
                  <a:lnTo>
                    <a:pt x="488" y="553"/>
                  </a:lnTo>
                  <a:lnTo>
                    <a:pt x="457" y="565"/>
                  </a:lnTo>
                  <a:lnTo>
                    <a:pt x="427" y="579"/>
                  </a:lnTo>
                  <a:lnTo>
                    <a:pt x="398" y="595"/>
                  </a:lnTo>
                  <a:lnTo>
                    <a:pt x="383" y="604"/>
                  </a:lnTo>
                  <a:lnTo>
                    <a:pt x="370" y="613"/>
                  </a:lnTo>
                  <a:lnTo>
                    <a:pt x="357" y="623"/>
                  </a:lnTo>
                  <a:lnTo>
                    <a:pt x="344" y="633"/>
                  </a:lnTo>
                  <a:lnTo>
                    <a:pt x="331" y="644"/>
                  </a:lnTo>
                  <a:lnTo>
                    <a:pt x="319" y="655"/>
                  </a:lnTo>
                  <a:lnTo>
                    <a:pt x="307" y="667"/>
                  </a:lnTo>
                  <a:lnTo>
                    <a:pt x="296" y="680"/>
                  </a:lnTo>
                  <a:lnTo>
                    <a:pt x="285" y="694"/>
                  </a:lnTo>
                  <a:lnTo>
                    <a:pt x="275" y="707"/>
                  </a:lnTo>
                  <a:lnTo>
                    <a:pt x="265" y="721"/>
                  </a:lnTo>
                  <a:lnTo>
                    <a:pt x="256" y="736"/>
                  </a:lnTo>
                  <a:lnTo>
                    <a:pt x="256" y="0"/>
                  </a:lnTo>
                  <a:lnTo>
                    <a:pt x="0" y="0"/>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3" name="Freeform 52"/>
            <p:cNvSpPr>
              <a:spLocks noEditPoints="1"/>
            </p:cNvSpPr>
            <p:nvPr/>
          </p:nvSpPr>
          <p:spPr bwMode="auto">
            <a:xfrm>
              <a:off x="695" y="887"/>
              <a:ext cx="272" cy="306"/>
            </a:xfrm>
            <a:custGeom>
              <a:avLst/>
              <a:gdLst/>
              <a:ahLst/>
              <a:cxnLst>
                <a:cxn ang="0">
                  <a:pos x="321" y="427"/>
                </a:cxn>
                <a:cxn ang="0">
                  <a:pos x="352" y="350"/>
                </a:cxn>
                <a:cxn ang="0">
                  <a:pos x="404" y="292"/>
                </a:cxn>
                <a:cxn ang="0">
                  <a:pos x="480" y="253"/>
                </a:cxn>
                <a:cxn ang="0">
                  <a:pos x="580" y="233"/>
                </a:cxn>
                <a:cxn ang="0">
                  <a:pos x="796" y="242"/>
                </a:cxn>
                <a:cxn ang="0">
                  <a:pos x="872" y="271"/>
                </a:cxn>
                <a:cxn ang="0">
                  <a:pos x="925" y="316"/>
                </a:cxn>
                <a:cxn ang="0">
                  <a:pos x="957" y="378"/>
                </a:cxn>
                <a:cxn ang="0">
                  <a:pos x="968" y="456"/>
                </a:cxn>
                <a:cxn ang="0">
                  <a:pos x="953" y="518"/>
                </a:cxn>
                <a:cxn ang="0">
                  <a:pos x="916" y="562"/>
                </a:cxn>
                <a:cxn ang="0">
                  <a:pos x="833" y="600"/>
                </a:cxn>
                <a:cxn ang="0">
                  <a:pos x="576" y="642"/>
                </a:cxn>
                <a:cxn ang="0">
                  <a:pos x="312" y="702"/>
                </a:cxn>
                <a:cxn ang="0">
                  <a:pos x="189" y="754"/>
                </a:cxn>
                <a:cxn ang="0">
                  <a:pos x="90" y="834"/>
                </a:cxn>
                <a:cxn ang="0">
                  <a:pos x="24" y="948"/>
                </a:cxn>
                <a:cxn ang="0">
                  <a:pos x="0" y="1107"/>
                </a:cxn>
                <a:cxn ang="0">
                  <a:pos x="19" y="1241"/>
                </a:cxn>
                <a:cxn ang="0">
                  <a:pos x="74" y="1351"/>
                </a:cxn>
                <a:cxn ang="0">
                  <a:pos x="162" y="1436"/>
                </a:cxn>
                <a:cxn ang="0">
                  <a:pos x="281" y="1492"/>
                </a:cxn>
                <a:cxn ang="0">
                  <a:pos x="430" y="1518"/>
                </a:cxn>
                <a:cxn ang="0">
                  <a:pos x="630" y="1507"/>
                </a:cxn>
                <a:cxn ang="0">
                  <a:pos x="822" y="1439"/>
                </a:cxn>
                <a:cxn ang="0">
                  <a:pos x="980" y="1313"/>
                </a:cxn>
                <a:cxn ang="0">
                  <a:pos x="995" y="1395"/>
                </a:cxn>
                <a:cxn ang="0">
                  <a:pos x="1027" y="1452"/>
                </a:cxn>
                <a:cxn ang="0">
                  <a:pos x="1085" y="1499"/>
                </a:cxn>
                <a:cxn ang="0">
                  <a:pos x="1188" y="1520"/>
                </a:cxn>
                <a:cxn ang="0">
                  <a:pos x="1327" y="1497"/>
                </a:cxn>
                <a:cxn ang="0">
                  <a:pos x="1331" y="1285"/>
                </a:cxn>
                <a:cxn ang="0">
                  <a:pos x="1256" y="1287"/>
                </a:cxn>
                <a:cxn ang="0">
                  <a:pos x="1228" y="1251"/>
                </a:cxn>
                <a:cxn ang="0">
                  <a:pos x="1221" y="403"/>
                </a:cxn>
                <a:cxn ang="0">
                  <a:pos x="1203" y="266"/>
                </a:cxn>
                <a:cxn ang="0">
                  <a:pos x="1146" y="156"/>
                </a:cxn>
                <a:cxn ang="0">
                  <a:pos x="1049" y="77"/>
                </a:cxn>
                <a:cxn ang="0">
                  <a:pos x="914" y="25"/>
                </a:cxn>
                <a:cxn ang="0">
                  <a:pos x="740" y="2"/>
                </a:cxn>
                <a:cxn ang="0">
                  <a:pos x="535" y="8"/>
                </a:cxn>
                <a:cxn ang="0">
                  <a:pos x="383" y="42"/>
                </a:cxn>
                <a:cxn ang="0">
                  <a:pos x="242" y="113"/>
                </a:cxn>
                <a:cxn ang="0">
                  <a:pos x="128" y="233"/>
                </a:cxn>
                <a:cxn ang="0">
                  <a:pos x="63" y="413"/>
                </a:cxn>
                <a:cxn ang="0">
                  <a:pos x="522" y="1291"/>
                </a:cxn>
                <a:cxn ang="0">
                  <a:pos x="395" y="1269"/>
                </a:cxn>
                <a:cxn ang="0">
                  <a:pos x="325" y="1226"/>
                </a:cxn>
                <a:cxn ang="0">
                  <a:pos x="283" y="1164"/>
                </a:cxn>
                <a:cxn ang="0">
                  <a:pos x="271" y="1074"/>
                </a:cxn>
                <a:cxn ang="0">
                  <a:pos x="290" y="993"/>
                </a:cxn>
                <a:cxn ang="0">
                  <a:pos x="332" y="934"/>
                </a:cxn>
                <a:cxn ang="0">
                  <a:pos x="424" y="876"/>
                </a:cxn>
                <a:cxn ang="0">
                  <a:pos x="582" y="839"/>
                </a:cxn>
                <a:cxn ang="0">
                  <a:pos x="800" y="808"/>
                </a:cxn>
                <a:cxn ang="0">
                  <a:pos x="922" y="776"/>
                </a:cxn>
                <a:cxn ang="0">
                  <a:pos x="964" y="976"/>
                </a:cxn>
                <a:cxn ang="0">
                  <a:pos x="951" y="1051"/>
                </a:cxn>
                <a:cxn ang="0">
                  <a:pos x="912" y="1129"/>
                </a:cxn>
                <a:cxn ang="0">
                  <a:pos x="840" y="1203"/>
                </a:cxn>
                <a:cxn ang="0">
                  <a:pos x="736" y="1259"/>
                </a:cxn>
                <a:cxn ang="0">
                  <a:pos x="594" y="1288"/>
                </a:cxn>
              </a:cxnLst>
              <a:rect l="0" t="0" r="r" b="b"/>
              <a:pathLst>
                <a:path w="1367" h="1520">
                  <a:moveTo>
                    <a:pt x="312" y="500"/>
                  </a:moveTo>
                  <a:lnTo>
                    <a:pt x="312" y="489"/>
                  </a:lnTo>
                  <a:lnTo>
                    <a:pt x="313" y="473"/>
                  </a:lnTo>
                  <a:lnTo>
                    <a:pt x="315" y="457"/>
                  </a:lnTo>
                  <a:lnTo>
                    <a:pt x="318" y="441"/>
                  </a:lnTo>
                  <a:lnTo>
                    <a:pt x="321" y="427"/>
                  </a:lnTo>
                  <a:lnTo>
                    <a:pt x="324" y="413"/>
                  </a:lnTo>
                  <a:lnTo>
                    <a:pt x="329" y="400"/>
                  </a:lnTo>
                  <a:lnTo>
                    <a:pt x="333" y="386"/>
                  </a:lnTo>
                  <a:lnTo>
                    <a:pt x="338" y="373"/>
                  </a:lnTo>
                  <a:lnTo>
                    <a:pt x="345" y="361"/>
                  </a:lnTo>
                  <a:lnTo>
                    <a:pt x="352" y="350"/>
                  </a:lnTo>
                  <a:lnTo>
                    <a:pt x="358" y="339"/>
                  </a:lnTo>
                  <a:lnTo>
                    <a:pt x="367" y="328"/>
                  </a:lnTo>
                  <a:lnTo>
                    <a:pt x="375" y="318"/>
                  </a:lnTo>
                  <a:lnTo>
                    <a:pt x="385" y="309"/>
                  </a:lnTo>
                  <a:lnTo>
                    <a:pt x="393" y="301"/>
                  </a:lnTo>
                  <a:lnTo>
                    <a:pt x="404" y="292"/>
                  </a:lnTo>
                  <a:lnTo>
                    <a:pt x="415" y="284"/>
                  </a:lnTo>
                  <a:lnTo>
                    <a:pt x="427" y="278"/>
                  </a:lnTo>
                  <a:lnTo>
                    <a:pt x="439" y="270"/>
                  </a:lnTo>
                  <a:lnTo>
                    <a:pt x="453" y="264"/>
                  </a:lnTo>
                  <a:lnTo>
                    <a:pt x="466" y="258"/>
                  </a:lnTo>
                  <a:lnTo>
                    <a:pt x="480" y="253"/>
                  </a:lnTo>
                  <a:lnTo>
                    <a:pt x="494" y="248"/>
                  </a:lnTo>
                  <a:lnTo>
                    <a:pt x="511" y="245"/>
                  </a:lnTo>
                  <a:lnTo>
                    <a:pt x="526" y="240"/>
                  </a:lnTo>
                  <a:lnTo>
                    <a:pt x="544" y="237"/>
                  </a:lnTo>
                  <a:lnTo>
                    <a:pt x="561" y="235"/>
                  </a:lnTo>
                  <a:lnTo>
                    <a:pt x="580" y="233"/>
                  </a:lnTo>
                  <a:lnTo>
                    <a:pt x="618" y="229"/>
                  </a:lnTo>
                  <a:lnTo>
                    <a:pt x="659" y="228"/>
                  </a:lnTo>
                  <a:lnTo>
                    <a:pt x="697" y="229"/>
                  </a:lnTo>
                  <a:lnTo>
                    <a:pt x="733" y="231"/>
                  </a:lnTo>
                  <a:lnTo>
                    <a:pt x="766" y="236"/>
                  </a:lnTo>
                  <a:lnTo>
                    <a:pt x="796" y="242"/>
                  </a:lnTo>
                  <a:lnTo>
                    <a:pt x="811" y="246"/>
                  </a:lnTo>
                  <a:lnTo>
                    <a:pt x="824" y="250"/>
                  </a:lnTo>
                  <a:lnTo>
                    <a:pt x="837" y="255"/>
                  </a:lnTo>
                  <a:lnTo>
                    <a:pt x="849" y="260"/>
                  </a:lnTo>
                  <a:lnTo>
                    <a:pt x="861" y="264"/>
                  </a:lnTo>
                  <a:lnTo>
                    <a:pt x="872" y="271"/>
                  </a:lnTo>
                  <a:lnTo>
                    <a:pt x="882" y="278"/>
                  </a:lnTo>
                  <a:lnTo>
                    <a:pt x="892" y="284"/>
                  </a:lnTo>
                  <a:lnTo>
                    <a:pt x="902" y="291"/>
                  </a:lnTo>
                  <a:lnTo>
                    <a:pt x="909" y="298"/>
                  </a:lnTo>
                  <a:lnTo>
                    <a:pt x="918" y="307"/>
                  </a:lnTo>
                  <a:lnTo>
                    <a:pt x="925" y="316"/>
                  </a:lnTo>
                  <a:lnTo>
                    <a:pt x="931" y="325"/>
                  </a:lnTo>
                  <a:lnTo>
                    <a:pt x="938" y="335"/>
                  </a:lnTo>
                  <a:lnTo>
                    <a:pt x="943" y="345"/>
                  </a:lnTo>
                  <a:lnTo>
                    <a:pt x="949" y="355"/>
                  </a:lnTo>
                  <a:lnTo>
                    <a:pt x="953" y="366"/>
                  </a:lnTo>
                  <a:lnTo>
                    <a:pt x="957" y="378"/>
                  </a:lnTo>
                  <a:lnTo>
                    <a:pt x="960" y="389"/>
                  </a:lnTo>
                  <a:lnTo>
                    <a:pt x="962" y="402"/>
                  </a:lnTo>
                  <a:lnTo>
                    <a:pt x="964" y="414"/>
                  </a:lnTo>
                  <a:lnTo>
                    <a:pt x="965" y="428"/>
                  </a:lnTo>
                  <a:lnTo>
                    <a:pt x="967" y="441"/>
                  </a:lnTo>
                  <a:lnTo>
                    <a:pt x="968" y="456"/>
                  </a:lnTo>
                  <a:lnTo>
                    <a:pt x="967" y="468"/>
                  </a:lnTo>
                  <a:lnTo>
                    <a:pt x="965" y="479"/>
                  </a:lnTo>
                  <a:lnTo>
                    <a:pt x="963" y="490"/>
                  </a:lnTo>
                  <a:lnTo>
                    <a:pt x="961" y="500"/>
                  </a:lnTo>
                  <a:lnTo>
                    <a:pt x="958" y="509"/>
                  </a:lnTo>
                  <a:lnTo>
                    <a:pt x="953" y="518"/>
                  </a:lnTo>
                  <a:lnTo>
                    <a:pt x="949" y="527"/>
                  </a:lnTo>
                  <a:lnTo>
                    <a:pt x="943" y="535"/>
                  </a:lnTo>
                  <a:lnTo>
                    <a:pt x="938" y="542"/>
                  </a:lnTo>
                  <a:lnTo>
                    <a:pt x="931" y="550"/>
                  </a:lnTo>
                  <a:lnTo>
                    <a:pt x="924" y="557"/>
                  </a:lnTo>
                  <a:lnTo>
                    <a:pt x="916" y="562"/>
                  </a:lnTo>
                  <a:lnTo>
                    <a:pt x="907" y="568"/>
                  </a:lnTo>
                  <a:lnTo>
                    <a:pt x="898" y="573"/>
                  </a:lnTo>
                  <a:lnTo>
                    <a:pt x="889" y="579"/>
                  </a:lnTo>
                  <a:lnTo>
                    <a:pt x="879" y="583"/>
                  </a:lnTo>
                  <a:lnTo>
                    <a:pt x="857" y="592"/>
                  </a:lnTo>
                  <a:lnTo>
                    <a:pt x="833" y="600"/>
                  </a:lnTo>
                  <a:lnTo>
                    <a:pt x="807" y="606"/>
                  </a:lnTo>
                  <a:lnTo>
                    <a:pt x="780" y="612"/>
                  </a:lnTo>
                  <a:lnTo>
                    <a:pt x="719" y="622"/>
                  </a:lnTo>
                  <a:lnTo>
                    <a:pt x="654" y="631"/>
                  </a:lnTo>
                  <a:lnTo>
                    <a:pt x="615" y="637"/>
                  </a:lnTo>
                  <a:lnTo>
                    <a:pt x="576" y="642"/>
                  </a:lnTo>
                  <a:lnTo>
                    <a:pt x="535" y="649"/>
                  </a:lnTo>
                  <a:lnTo>
                    <a:pt x="494" y="657"/>
                  </a:lnTo>
                  <a:lnTo>
                    <a:pt x="447" y="667"/>
                  </a:lnTo>
                  <a:lnTo>
                    <a:pt x="401" y="676"/>
                  </a:lnTo>
                  <a:lnTo>
                    <a:pt x="356" y="689"/>
                  </a:lnTo>
                  <a:lnTo>
                    <a:pt x="312" y="702"/>
                  </a:lnTo>
                  <a:lnTo>
                    <a:pt x="290" y="709"/>
                  </a:lnTo>
                  <a:lnTo>
                    <a:pt x="269" y="717"/>
                  </a:lnTo>
                  <a:lnTo>
                    <a:pt x="248" y="725"/>
                  </a:lnTo>
                  <a:lnTo>
                    <a:pt x="229" y="735"/>
                  </a:lnTo>
                  <a:lnTo>
                    <a:pt x="209" y="743"/>
                  </a:lnTo>
                  <a:lnTo>
                    <a:pt x="189" y="754"/>
                  </a:lnTo>
                  <a:lnTo>
                    <a:pt x="171" y="765"/>
                  </a:lnTo>
                  <a:lnTo>
                    <a:pt x="154" y="778"/>
                  </a:lnTo>
                  <a:lnTo>
                    <a:pt x="136" y="790"/>
                  </a:lnTo>
                  <a:lnTo>
                    <a:pt x="121" y="804"/>
                  </a:lnTo>
                  <a:lnTo>
                    <a:pt x="106" y="818"/>
                  </a:lnTo>
                  <a:lnTo>
                    <a:pt x="90" y="834"/>
                  </a:lnTo>
                  <a:lnTo>
                    <a:pt x="77" y="850"/>
                  </a:lnTo>
                  <a:lnTo>
                    <a:pt x="65" y="868"/>
                  </a:lnTo>
                  <a:lnTo>
                    <a:pt x="53" y="885"/>
                  </a:lnTo>
                  <a:lnTo>
                    <a:pt x="42" y="905"/>
                  </a:lnTo>
                  <a:lnTo>
                    <a:pt x="33" y="926"/>
                  </a:lnTo>
                  <a:lnTo>
                    <a:pt x="24" y="948"/>
                  </a:lnTo>
                  <a:lnTo>
                    <a:pt x="18" y="971"/>
                  </a:lnTo>
                  <a:lnTo>
                    <a:pt x="11" y="995"/>
                  </a:lnTo>
                  <a:lnTo>
                    <a:pt x="7" y="1021"/>
                  </a:lnTo>
                  <a:lnTo>
                    <a:pt x="3" y="1049"/>
                  </a:lnTo>
                  <a:lnTo>
                    <a:pt x="1" y="1077"/>
                  </a:lnTo>
                  <a:lnTo>
                    <a:pt x="0" y="1107"/>
                  </a:lnTo>
                  <a:lnTo>
                    <a:pt x="1" y="1131"/>
                  </a:lnTo>
                  <a:lnTo>
                    <a:pt x="2" y="1154"/>
                  </a:lnTo>
                  <a:lnTo>
                    <a:pt x="5" y="1177"/>
                  </a:lnTo>
                  <a:lnTo>
                    <a:pt x="9" y="1199"/>
                  </a:lnTo>
                  <a:lnTo>
                    <a:pt x="13" y="1220"/>
                  </a:lnTo>
                  <a:lnTo>
                    <a:pt x="19" y="1241"/>
                  </a:lnTo>
                  <a:lnTo>
                    <a:pt x="25" y="1261"/>
                  </a:lnTo>
                  <a:lnTo>
                    <a:pt x="33" y="1281"/>
                  </a:lnTo>
                  <a:lnTo>
                    <a:pt x="42" y="1299"/>
                  </a:lnTo>
                  <a:lnTo>
                    <a:pt x="52" y="1318"/>
                  </a:lnTo>
                  <a:lnTo>
                    <a:pt x="62" y="1335"/>
                  </a:lnTo>
                  <a:lnTo>
                    <a:pt x="74" y="1351"/>
                  </a:lnTo>
                  <a:lnTo>
                    <a:pt x="86" y="1368"/>
                  </a:lnTo>
                  <a:lnTo>
                    <a:pt x="99" y="1383"/>
                  </a:lnTo>
                  <a:lnTo>
                    <a:pt x="113" y="1397"/>
                  </a:lnTo>
                  <a:lnTo>
                    <a:pt x="129" y="1410"/>
                  </a:lnTo>
                  <a:lnTo>
                    <a:pt x="145" y="1424"/>
                  </a:lnTo>
                  <a:lnTo>
                    <a:pt x="162" y="1436"/>
                  </a:lnTo>
                  <a:lnTo>
                    <a:pt x="180" y="1447"/>
                  </a:lnTo>
                  <a:lnTo>
                    <a:pt x="199" y="1458"/>
                  </a:lnTo>
                  <a:lnTo>
                    <a:pt x="218" y="1468"/>
                  </a:lnTo>
                  <a:lnTo>
                    <a:pt x="238" y="1476"/>
                  </a:lnTo>
                  <a:lnTo>
                    <a:pt x="259" y="1485"/>
                  </a:lnTo>
                  <a:lnTo>
                    <a:pt x="281" y="1492"/>
                  </a:lnTo>
                  <a:lnTo>
                    <a:pt x="304" y="1498"/>
                  </a:lnTo>
                  <a:lnTo>
                    <a:pt x="327" y="1504"/>
                  </a:lnTo>
                  <a:lnTo>
                    <a:pt x="352" y="1509"/>
                  </a:lnTo>
                  <a:lnTo>
                    <a:pt x="377" y="1513"/>
                  </a:lnTo>
                  <a:lnTo>
                    <a:pt x="403" y="1516"/>
                  </a:lnTo>
                  <a:lnTo>
                    <a:pt x="430" y="1518"/>
                  </a:lnTo>
                  <a:lnTo>
                    <a:pt x="457" y="1519"/>
                  </a:lnTo>
                  <a:lnTo>
                    <a:pt x="486" y="1520"/>
                  </a:lnTo>
                  <a:lnTo>
                    <a:pt x="523" y="1519"/>
                  </a:lnTo>
                  <a:lnTo>
                    <a:pt x="559" y="1517"/>
                  </a:lnTo>
                  <a:lnTo>
                    <a:pt x="595" y="1513"/>
                  </a:lnTo>
                  <a:lnTo>
                    <a:pt x="630" y="1507"/>
                  </a:lnTo>
                  <a:lnTo>
                    <a:pt x="665" y="1499"/>
                  </a:lnTo>
                  <a:lnTo>
                    <a:pt x="697" y="1491"/>
                  </a:lnTo>
                  <a:lnTo>
                    <a:pt x="730" y="1480"/>
                  </a:lnTo>
                  <a:lnTo>
                    <a:pt x="761" y="1468"/>
                  </a:lnTo>
                  <a:lnTo>
                    <a:pt x="792" y="1454"/>
                  </a:lnTo>
                  <a:lnTo>
                    <a:pt x="822" y="1439"/>
                  </a:lnTo>
                  <a:lnTo>
                    <a:pt x="850" y="1421"/>
                  </a:lnTo>
                  <a:lnTo>
                    <a:pt x="879" y="1403"/>
                  </a:lnTo>
                  <a:lnTo>
                    <a:pt x="905" y="1383"/>
                  </a:lnTo>
                  <a:lnTo>
                    <a:pt x="931" y="1361"/>
                  </a:lnTo>
                  <a:lnTo>
                    <a:pt x="957" y="1338"/>
                  </a:lnTo>
                  <a:lnTo>
                    <a:pt x="980" y="1313"/>
                  </a:lnTo>
                  <a:lnTo>
                    <a:pt x="981" y="1328"/>
                  </a:lnTo>
                  <a:lnTo>
                    <a:pt x="983" y="1343"/>
                  </a:lnTo>
                  <a:lnTo>
                    <a:pt x="985" y="1357"/>
                  </a:lnTo>
                  <a:lnTo>
                    <a:pt x="988" y="1370"/>
                  </a:lnTo>
                  <a:lnTo>
                    <a:pt x="992" y="1383"/>
                  </a:lnTo>
                  <a:lnTo>
                    <a:pt x="995" y="1395"/>
                  </a:lnTo>
                  <a:lnTo>
                    <a:pt x="999" y="1406"/>
                  </a:lnTo>
                  <a:lnTo>
                    <a:pt x="1004" y="1417"/>
                  </a:lnTo>
                  <a:lnTo>
                    <a:pt x="1009" y="1427"/>
                  </a:lnTo>
                  <a:lnTo>
                    <a:pt x="1015" y="1436"/>
                  </a:lnTo>
                  <a:lnTo>
                    <a:pt x="1020" y="1444"/>
                  </a:lnTo>
                  <a:lnTo>
                    <a:pt x="1027" y="1452"/>
                  </a:lnTo>
                  <a:lnTo>
                    <a:pt x="1032" y="1460"/>
                  </a:lnTo>
                  <a:lnTo>
                    <a:pt x="1040" y="1468"/>
                  </a:lnTo>
                  <a:lnTo>
                    <a:pt x="1047" y="1474"/>
                  </a:lnTo>
                  <a:lnTo>
                    <a:pt x="1054" y="1480"/>
                  </a:lnTo>
                  <a:lnTo>
                    <a:pt x="1070" y="1491"/>
                  </a:lnTo>
                  <a:lnTo>
                    <a:pt x="1085" y="1499"/>
                  </a:lnTo>
                  <a:lnTo>
                    <a:pt x="1102" y="1506"/>
                  </a:lnTo>
                  <a:lnTo>
                    <a:pt x="1119" y="1511"/>
                  </a:lnTo>
                  <a:lnTo>
                    <a:pt x="1137" y="1516"/>
                  </a:lnTo>
                  <a:lnTo>
                    <a:pt x="1154" y="1518"/>
                  </a:lnTo>
                  <a:lnTo>
                    <a:pt x="1172" y="1519"/>
                  </a:lnTo>
                  <a:lnTo>
                    <a:pt x="1188" y="1520"/>
                  </a:lnTo>
                  <a:lnTo>
                    <a:pt x="1216" y="1519"/>
                  </a:lnTo>
                  <a:lnTo>
                    <a:pt x="1240" y="1518"/>
                  </a:lnTo>
                  <a:lnTo>
                    <a:pt x="1264" y="1515"/>
                  </a:lnTo>
                  <a:lnTo>
                    <a:pt x="1286" y="1510"/>
                  </a:lnTo>
                  <a:lnTo>
                    <a:pt x="1307" y="1505"/>
                  </a:lnTo>
                  <a:lnTo>
                    <a:pt x="1327" y="1497"/>
                  </a:lnTo>
                  <a:lnTo>
                    <a:pt x="1345" y="1490"/>
                  </a:lnTo>
                  <a:lnTo>
                    <a:pt x="1363" y="1480"/>
                  </a:lnTo>
                  <a:lnTo>
                    <a:pt x="1367" y="1476"/>
                  </a:lnTo>
                  <a:lnTo>
                    <a:pt x="1367" y="1273"/>
                  </a:lnTo>
                  <a:lnTo>
                    <a:pt x="1353" y="1279"/>
                  </a:lnTo>
                  <a:lnTo>
                    <a:pt x="1331" y="1285"/>
                  </a:lnTo>
                  <a:lnTo>
                    <a:pt x="1312" y="1290"/>
                  </a:lnTo>
                  <a:lnTo>
                    <a:pt x="1298" y="1291"/>
                  </a:lnTo>
                  <a:lnTo>
                    <a:pt x="1285" y="1291"/>
                  </a:lnTo>
                  <a:lnTo>
                    <a:pt x="1274" y="1291"/>
                  </a:lnTo>
                  <a:lnTo>
                    <a:pt x="1265" y="1290"/>
                  </a:lnTo>
                  <a:lnTo>
                    <a:pt x="1256" y="1287"/>
                  </a:lnTo>
                  <a:lnTo>
                    <a:pt x="1250" y="1284"/>
                  </a:lnTo>
                  <a:lnTo>
                    <a:pt x="1243" y="1280"/>
                  </a:lnTo>
                  <a:lnTo>
                    <a:pt x="1238" y="1274"/>
                  </a:lnTo>
                  <a:lnTo>
                    <a:pt x="1233" y="1268"/>
                  </a:lnTo>
                  <a:lnTo>
                    <a:pt x="1230" y="1260"/>
                  </a:lnTo>
                  <a:lnTo>
                    <a:pt x="1228" y="1251"/>
                  </a:lnTo>
                  <a:lnTo>
                    <a:pt x="1226" y="1240"/>
                  </a:lnTo>
                  <a:lnTo>
                    <a:pt x="1223" y="1227"/>
                  </a:lnTo>
                  <a:lnTo>
                    <a:pt x="1222" y="1214"/>
                  </a:lnTo>
                  <a:lnTo>
                    <a:pt x="1221" y="1181"/>
                  </a:lnTo>
                  <a:lnTo>
                    <a:pt x="1221" y="1140"/>
                  </a:lnTo>
                  <a:lnTo>
                    <a:pt x="1221" y="403"/>
                  </a:lnTo>
                  <a:lnTo>
                    <a:pt x="1221" y="378"/>
                  </a:lnTo>
                  <a:lnTo>
                    <a:pt x="1219" y="353"/>
                  </a:lnTo>
                  <a:lnTo>
                    <a:pt x="1217" y="330"/>
                  </a:lnTo>
                  <a:lnTo>
                    <a:pt x="1213" y="307"/>
                  </a:lnTo>
                  <a:lnTo>
                    <a:pt x="1208" y="286"/>
                  </a:lnTo>
                  <a:lnTo>
                    <a:pt x="1203" y="266"/>
                  </a:lnTo>
                  <a:lnTo>
                    <a:pt x="1196" y="245"/>
                  </a:lnTo>
                  <a:lnTo>
                    <a:pt x="1187" y="226"/>
                  </a:lnTo>
                  <a:lnTo>
                    <a:pt x="1178" y="207"/>
                  </a:lnTo>
                  <a:lnTo>
                    <a:pt x="1169" y="190"/>
                  </a:lnTo>
                  <a:lnTo>
                    <a:pt x="1158" y="172"/>
                  </a:lnTo>
                  <a:lnTo>
                    <a:pt x="1146" y="156"/>
                  </a:lnTo>
                  <a:lnTo>
                    <a:pt x="1132" y="141"/>
                  </a:lnTo>
                  <a:lnTo>
                    <a:pt x="1117" y="126"/>
                  </a:lnTo>
                  <a:lnTo>
                    <a:pt x="1102" y="113"/>
                  </a:lnTo>
                  <a:lnTo>
                    <a:pt x="1085" y="100"/>
                  </a:lnTo>
                  <a:lnTo>
                    <a:pt x="1068" y="88"/>
                  </a:lnTo>
                  <a:lnTo>
                    <a:pt x="1049" y="77"/>
                  </a:lnTo>
                  <a:lnTo>
                    <a:pt x="1029" y="66"/>
                  </a:lnTo>
                  <a:lnTo>
                    <a:pt x="1008" y="56"/>
                  </a:lnTo>
                  <a:lnTo>
                    <a:pt x="986" y="47"/>
                  </a:lnTo>
                  <a:lnTo>
                    <a:pt x="963" y="39"/>
                  </a:lnTo>
                  <a:lnTo>
                    <a:pt x="939" y="31"/>
                  </a:lnTo>
                  <a:lnTo>
                    <a:pt x="914" y="25"/>
                  </a:lnTo>
                  <a:lnTo>
                    <a:pt x="887" y="18"/>
                  </a:lnTo>
                  <a:lnTo>
                    <a:pt x="861" y="14"/>
                  </a:lnTo>
                  <a:lnTo>
                    <a:pt x="833" y="10"/>
                  </a:lnTo>
                  <a:lnTo>
                    <a:pt x="803" y="6"/>
                  </a:lnTo>
                  <a:lnTo>
                    <a:pt x="772" y="3"/>
                  </a:lnTo>
                  <a:lnTo>
                    <a:pt x="740" y="2"/>
                  </a:lnTo>
                  <a:lnTo>
                    <a:pt x="707" y="0"/>
                  </a:lnTo>
                  <a:lnTo>
                    <a:pt x="673" y="0"/>
                  </a:lnTo>
                  <a:lnTo>
                    <a:pt x="629" y="1"/>
                  </a:lnTo>
                  <a:lnTo>
                    <a:pt x="583" y="3"/>
                  </a:lnTo>
                  <a:lnTo>
                    <a:pt x="559" y="5"/>
                  </a:lnTo>
                  <a:lnTo>
                    <a:pt x="535" y="8"/>
                  </a:lnTo>
                  <a:lnTo>
                    <a:pt x="510" y="12"/>
                  </a:lnTo>
                  <a:lnTo>
                    <a:pt x="484" y="16"/>
                  </a:lnTo>
                  <a:lnTo>
                    <a:pt x="459" y="22"/>
                  </a:lnTo>
                  <a:lnTo>
                    <a:pt x="434" y="27"/>
                  </a:lnTo>
                  <a:lnTo>
                    <a:pt x="409" y="35"/>
                  </a:lnTo>
                  <a:lnTo>
                    <a:pt x="383" y="42"/>
                  </a:lnTo>
                  <a:lnTo>
                    <a:pt x="359" y="51"/>
                  </a:lnTo>
                  <a:lnTo>
                    <a:pt x="334" y="61"/>
                  </a:lnTo>
                  <a:lnTo>
                    <a:pt x="310" y="72"/>
                  </a:lnTo>
                  <a:lnTo>
                    <a:pt x="287" y="84"/>
                  </a:lnTo>
                  <a:lnTo>
                    <a:pt x="264" y="99"/>
                  </a:lnTo>
                  <a:lnTo>
                    <a:pt x="242" y="113"/>
                  </a:lnTo>
                  <a:lnTo>
                    <a:pt x="220" y="129"/>
                  </a:lnTo>
                  <a:lnTo>
                    <a:pt x="199" y="147"/>
                  </a:lnTo>
                  <a:lnTo>
                    <a:pt x="179" y="166"/>
                  </a:lnTo>
                  <a:lnTo>
                    <a:pt x="162" y="186"/>
                  </a:lnTo>
                  <a:lnTo>
                    <a:pt x="144" y="208"/>
                  </a:lnTo>
                  <a:lnTo>
                    <a:pt x="128" y="233"/>
                  </a:lnTo>
                  <a:lnTo>
                    <a:pt x="113" y="258"/>
                  </a:lnTo>
                  <a:lnTo>
                    <a:pt x="100" y="285"/>
                  </a:lnTo>
                  <a:lnTo>
                    <a:pt x="88" y="314"/>
                  </a:lnTo>
                  <a:lnTo>
                    <a:pt x="78" y="346"/>
                  </a:lnTo>
                  <a:lnTo>
                    <a:pt x="69" y="378"/>
                  </a:lnTo>
                  <a:lnTo>
                    <a:pt x="63" y="413"/>
                  </a:lnTo>
                  <a:lnTo>
                    <a:pt x="58" y="449"/>
                  </a:lnTo>
                  <a:lnTo>
                    <a:pt x="55" y="489"/>
                  </a:lnTo>
                  <a:lnTo>
                    <a:pt x="55" y="500"/>
                  </a:lnTo>
                  <a:lnTo>
                    <a:pt x="312" y="500"/>
                  </a:lnTo>
                  <a:close/>
                  <a:moveTo>
                    <a:pt x="538" y="1291"/>
                  </a:moveTo>
                  <a:lnTo>
                    <a:pt x="522" y="1291"/>
                  </a:lnTo>
                  <a:lnTo>
                    <a:pt x="503" y="1290"/>
                  </a:lnTo>
                  <a:lnTo>
                    <a:pt x="483" y="1288"/>
                  </a:lnTo>
                  <a:lnTo>
                    <a:pt x="462" y="1285"/>
                  </a:lnTo>
                  <a:lnTo>
                    <a:pt x="441" y="1281"/>
                  </a:lnTo>
                  <a:lnTo>
                    <a:pt x="417" y="1275"/>
                  </a:lnTo>
                  <a:lnTo>
                    <a:pt x="395" y="1269"/>
                  </a:lnTo>
                  <a:lnTo>
                    <a:pt x="375" y="1259"/>
                  </a:lnTo>
                  <a:lnTo>
                    <a:pt x="364" y="1253"/>
                  </a:lnTo>
                  <a:lnTo>
                    <a:pt x="354" y="1248"/>
                  </a:lnTo>
                  <a:lnTo>
                    <a:pt x="344" y="1241"/>
                  </a:lnTo>
                  <a:lnTo>
                    <a:pt x="334" y="1233"/>
                  </a:lnTo>
                  <a:lnTo>
                    <a:pt x="325" y="1226"/>
                  </a:lnTo>
                  <a:lnTo>
                    <a:pt x="316" y="1217"/>
                  </a:lnTo>
                  <a:lnTo>
                    <a:pt x="309" y="1208"/>
                  </a:lnTo>
                  <a:lnTo>
                    <a:pt x="301" y="1198"/>
                  </a:lnTo>
                  <a:lnTo>
                    <a:pt x="294" y="1187"/>
                  </a:lnTo>
                  <a:lnTo>
                    <a:pt x="289" y="1176"/>
                  </a:lnTo>
                  <a:lnTo>
                    <a:pt x="283" y="1164"/>
                  </a:lnTo>
                  <a:lnTo>
                    <a:pt x="279" y="1151"/>
                  </a:lnTo>
                  <a:lnTo>
                    <a:pt x="276" y="1137"/>
                  </a:lnTo>
                  <a:lnTo>
                    <a:pt x="274" y="1123"/>
                  </a:lnTo>
                  <a:lnTo>
                    <a:pt x="271" y="1107"/>
                  </a:lnTo>
                  <a:lnTo>
                    <a:pt x="271" y="1091"/>
                  </a:lnTo>
                  <a:lnTo>
                    <a:pt x="271" y="1074"/>
                  </a:lnTo>
                  <a:lnTo>
                    <a:pt x="273" y="1059"/>
                  </a:lnTo>
                  <a:lnTo>
                    <a:pt x="275" y="1045"/>
                  </a:lnTo>
                  <a:lnTo>
                    <a:pt x="278" y="1031"/>
                  </a:lnTo>
                  <a:lnTo>
                    <a:pt x="281" y="1018"/>
                  </a:lnTo>
                  <a:lnTo>
                    <a:pt x="285" y="1005"/>
                  </a:lnTo>
                  <a:lnTo>
                    <a:pt x="290" y="993"/>
                  </a:lnTo>
                  <a:lnTo>
                    <a:pt x="296" y="982"/>
                  </a:lnTo>
                  <a:lnTo>
                    <a:pt x="301" y="971"/>
                  </a:lnTo>
                  <a:lnTo>
                    <a:pt x="308" y="961"/>
                  </a:lnTo>
                  <a:lnTo>
                    <a:pt x="315" y="951"/>
                  </a:lnTo>
                  <a:lnTo>
                    <a:pt x="323" y="942"/>
                  </a:lnTo>
                  <a:lnTo>
                    <a:pt x="332" y="934"/>
                  </a:lnTo>
                  <a:lnTo>
                    <a:pt x="339" y="926"/>
                  </a:lnTo>
                  <a:lnTo>
                    <a:pt x="349" y="918"/>
                  </a:lnTo>
                  <a:lnTo>
                    <a:pt x="359" y="912"/>
                  </a:lnTo>
                  <a:lnTo>
                    <a:pt x="379" y="898"/>
                  </a:lnTo>
                  <a:lnTo>
                    <a:pt x="401" y="886"/>
                  </a:lnTo>
                  <a:lnTo>
                    <a:pt x="424" y="876"/>
                  </a:lnTo>
                  <a:lnTo>
                    <a:pt x="448" y="869"/>
                  </a:lnTo>
                  <a:lnTo>
                    <a:pt x="473" y="861"/>
                  </a:lnTo>
                  <a:lnTo>
                    <a:pt x="499" y="854"/>
                  </a:lnTo>
                  <a:lnTo>
                    <a:pt x="525" y="849"/>
                  </a:lnTo>
                  <a:lnTo>
                    <a:pt x="550" y="843"/>
                  </a:lnTo>
                  <a:lnTo>
                    <a:pt x="582" y="839"/>
                  </a:lnTo>
                  <a:lnTo>
                    <a:pt x="615" y="834"/>
                  </a:lnTo>
                  <a:lnTo>
                    <a:pt x="647" y="829"/>
                  </a:lnTo>
                  <a:lnTo>
                    <a:pt x="679" y="825"/>
                  </a:lnTo>
                  <a:lnTo>
                    <a:pt x="721" y="820"/>
                  </a:lnTo>
                  <a:lnTo>
                    <a:pt x="761" y="814"/>
                  </a:lnTo>
                  <a:lnTo>
                    <a:pt x="800" y="808"/>
                  </a:lnTo>
                  <a:lnTo>
                    <a:pt x="837" y="801"/>
                  </a:lnTo>
                  <a:lnTo>
                    <a:pt x="856" y="796"/>
                  </a:lnTo>
                  <a:lnTo>
                    <a:pt x="873" y="792"/>
                  </a:lnTo>
                  <a:lnTo>
                    <a:pt x="890" y="787"/>
                  </a:lnTo>
                  <a:lnTo>
                    <a:pt x="906" y="782"/>
                  </a:lnTo>
                  <a:lnTo>
                    <a:pt x="922" y="776"/>
                  </a:lnTo>
                  <a:lnTo>
                    <a:pt x="937" y="770"/>
                  </a:lnTo>
                  <a:lnTo>
                    <a:pt x="951" y="763"/>
                  </a:lnTo>
                  <a:lnTo>
                    <a:pt x="964" y="756"/>
                  </a:lnTo>
                  <a:lnTo>
                    <a:pt x="967" y="754"/>
                  </a:lnTo>
                  <a:lnTo>
                    <a:pt x="964" y="756"/>
                  </a:lnTo>
                  <a:lnTo>
                    <a:pt x="964" y="976"/>
                  </a:lnTo>
                  <a:lnTo>
                    <a:pt x="964" y="988"/>
                  </a:lnTo>
                  <a:lnTo>
                    <a:pt x="963" y="1001"/>
                  </a:lnTo>
                  <a:lnTo>
                    <a:pt x="961" y="1013"/>
                  </a:lnTo>
                  <a:lnTo>
                    <a:pt x="959" y="1025"/>
                  </a:lnTo>
                  <a:lnTo>
                    <a:pt x="956" y="1038"/>
                  </a:lnTo>
                  <a:lnTo>
                    <a:pt x="951" y="1051"/>
                  </a:lnTo>
                  <a:lnTo>
                    <a:pt x="947" y="1064"/>
                  </a:lnTo>
                  <a:lnTo>
                    <a:pt x="941" y="1077"/>
                  </a:lnTo>
                  <a:lnTo>
                    <a:pt x="935" y="1091"/>
                  </a:lnTo>
                  <a:lnTo>
                    <a:pt x="928" y="1104"/>
                  </a:lnTo>
                  <a:lnTo>
                    <a:pt x="920" y="1117"/>
                  </a:lnTo>
                  <a:lnTo>
                    <a:pt x="912" y="1129"/>
                  </a:lnTo>
                  <a:lnTo>
                    <a:pt x="902" y="1142"/>
                  </a:lnTo>
                  <a:lnTo>
                    <a:pt x="891" y="1155"/>
                  </a:lnTo>
                  <a:lnTo>
                    <a:pt x="880" y="1168"/>
                  </a:lnTo>
                  <a:lnTo>
                    <a:pt x="868" y="1180"/>
                  </a:lnTo>
                  <a:lnTo>
                    <a:pt x="855" y="1191"/>
                  </a:lnTo>
                  <a:lnTo>
                    <a:pt x="840" y="1203"/>
                  </a:lnTo>
                  <a:lnTo>
                    <a:pt x="825" y="1214"/>
                  </a:lnTo>
                  <a:lnTo>
                    <a:pt x="809" y="1224"/>
                  </a:lnTo>
                  <a:lnTo>
                    <a:pt x="792" y="1233"/>
                  </a:lnTo>
                  <a:lnTo>
                    <a:pt x="774" y="1242"/>
                  </a:lnTo>
                  <a:lnTo>
                    <a:pt x="756" y="1251"/>
                  </a:lnTo>
                  <a:lnTo>
                    <a:pt x="736" y="1259"/>
                  </a:lnTo>
                  <a:lnTo>
                    <a:pt x="715" y="1266"/>
                  </a:lnTo>
                  <a:lnTo>
                    <a:pt x="693" y="1273"/>
                  </a:lnTo>
                  <a:lnTo>
                    <a:pt x="669" y="1279"/>
                  </a:lnTo>
                  <a:lnTo>
                    <a:pt x="646" y="1283"/>
                  </a:lnTo>
                  <a:lnTo>
                    <a:pt x="621" y="1286"/>
                  </a:lnTo>
                  <a:lnTo>
                    <a:pt x="594" y="1288"/>
                  </a:lnTo>
                  <a:lnTo>
                    <a:pt x="567" y="1291"/>
                  </a:lnTo>
                  <a:lnTo>
                    <a:pt x="538" y="1291"/>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4" name="Freeform 53"/>
            <p:cNvSpPr>
              <a:spLocks noEditPoints="1"/>
            </p:cNvSpPr>
            <p:nvPr/>
          </p:nvSpPr>
          <p:spPr bwMode="auto">
            <a:xfrm>
              <a:off x="2139" y="784"/>
              <a:ext cx="276" cy="409"/>
            </a:xfrm>
            <a:custGeom>
              <a:avLst/>
              <a:gdLst/>
              <a:ahLst/>
              <a:cxnLst>
                <a:cxn ang="0">
                  <a:pos x="1124" y="722"/>
                </a:cxn>
                <a:cxn ang="0">
                  <a:pos x="1079" y="670"/>
                </a:cxn>
                <a:cxn ang="0">
                  <a:pos x="1027" y="625"/>
                </a:cxn>
                <a:cxn ang="0">
                  <a:pos x="971" y="588"/>
                </a:cxn>
                <a:cxn ang="0">
                  <a:pos x="849" y="539"/>
                </a:cxn>
                <a:cxn ang="0">
                  <a:pos x="724" y="516"/>
                </a:cxn>
                <a:cxn ang="0">
                  <a:pos x="591" y="516"/>
                </a:cxn>
                <a:cxn ang="0">
                  <a:pos x="454" y="543"/>
                </a:cxn>
                <a:cxn ang="0">
                  <a:pos x="332" y="595"/>
                </a:cxn>
                <a:cxn ang="0">
                  <a:pos x="228" y="672"/>
                </a:cxn>
                <a:cxn ang="0">
                  <a:pos x="141" y="770"/>
                </a:cxn>
                <a:cxn ang="0">
                  <a:pos x="74" y="889"/>
                </a:cxn>
                <a:cxn ang="0">
                  <a:pos x="28" y="1028"/>
                </a:cxn>
                <a:cxn ang="0">
                  <a:pos x="4" y="1184"/>
                </a:cxn>
                <a:cxn ang="0">
                  <a:pos x="4" y="1347"/>
                </a:cxn>
                <a:cxn ang="0">
                  <a:pos x="25" y="1495"/>
                </a:cxn>
                <a:cxn ang="0">
                  <a:pos x="67" y="1631"/>
                </a:cxn>
                <a:cxn ang="0">
                  <a:pos x="130" y="1751"/>
                </a:cxn>
                <a:cxn ang="0">
                  <a:pos x="215" y="1857"/>
                </a:cxn>
                <a:cxn ang="0">
                  <a:pos x="324" y="1942"/>
                </a:cxn>
                <a:cxn ang="0">
                  <a:pos x="452" y="2000"/>
                </a:cxn>
                <a:cxn ang="0">
                  <a:pos x="594" y="2029"/>
                </a:cxn>
                <a:cxn ang="0">
                  <a:pos x="748" y="2030"/>
                </a:cxn>
                <a:cxn ang="0">
                  <a:pos x="886" y="2003"/>
                </a:cxn>
                <a:cxn ang="0">
                  <a:pos x="1001" y="1949"/>
                </a:cxn>
                <a:cxn ang="0">
                  <a:pos x="1049" y="1914"/>
                </a:cxn>
                <a:cxn ang="0">
                  <a:pos x="1090" y="1872"/>
                </a:cxn>
                <a:cxn ang="0">
                  <a:pos x="1124" y="1825"/>
                </a:cxn>
                <a:cxn ang="0">
                  <a:pos x="678" y="1804"/>
                </a:cxn>
                <a:cxn ang="0">
                  <a:pos x="577" y="1786"/>
                </a:cxn>
                <a:cxn ang="0">
                  <a:pos x="491" y="1748"/>
                </a:cxn>
                <a:cxn ang="0">
                  <a:pos x="420" y="1693"/>
                </a:cxn>
                <a:cxn ang="0">
                  <a:pos x="364" y="1622"/>
                </a:cxn>
                <a:cxn ang="0">
                  <a:pos x="321" y="1542"/>
                </a:cxn>
                <a:cxn ang="0">
                  <a:pos x="291" y="1452"/>
                </a:cxn>
                <a:cxn ang="0">
                  <a:pos x="276" y="1358"/>
                </a:cxn>
                <a:cxn ang="0">
                  <a:pos x="273" y="1252"/>
                </a:cxn>
                <a:cxn ang="0">
                  <a:pos x="288" y="1109"/>
                </a:cxn>
                <a:cxn ang="0">
                  <a:pos x="312" y="1019"/>
                </a:cxn>
                <a:cxn ang="0">
                  <a:pos x="352" y="931"/>
                </a:cxn>
                <a:cxn ang="0">
                  <a:pos x="409" y="852"/>
                </a:cxn>
                <a:cxn ang="0">
                  <a:pos x="489" y="790"/>
                </a:cxn>
                <a:cxn ang="0">
                  <a:pos x="594" y="751"/>
                </a:cxn>
                <a:cxn ang="0">
                  <a:pos x="729" y="742"/>
                </a:cxn>
                <a:cxn ang="0">
                  <a:pos x="857" y="769"/>
                </a:cxn>
                <a:cxn ang="0">
                  <a:pos x="954" y="822"/>
                </a:cxn>
                <a:cxn ang="0">
                  <a:pos x="1026" y="897"/>
                </a:cxn>
                <a:cxn ang="0">
                  <a:pos x="1075" y="983"/>
                </a:cxn>
                <a:cxn ang="0">
                  <a:pos x="1106" y="1073"/>
                </a:cxn>
                <a:cxn ang="0">
                  <a:pos x="1126" y="1178"/>
                </a:cxn>
                <a:cxn ang="0">
                  <a:pos x="1131" y="1298"/>
                </a:cxn>
                <a:cxn ang="0">
                  <a:pos x="1123" y="1394"/>
                </a:cxn>
                <a:cxn ang="0">
                  <a:pos x="1103" y="1488"/>
                </a:cxn>
                <a:cxn ang="0">
                  <a:pos x="1070" y="1575"/>
                </a:cxn>
                <a:cxn ang="0">
                  <a:pos x="1023" y="1653"/>
                </a:cxn>
                <a:cxn ang="0">
                  <a:pos x="961" y="1719"/>
                </a:cxn>
                <a:cxn ang="0">
                  <a:pos x="883" y="1767"/>
                </a:cxn>
                <a:cxn ang="0">
                  <a:pos x="789" y="1797"/>
                </a:cxn>
              </a:cxnLst>
              <a:rect l="0" t="0" r="r" b="b"/>
              <a:pathLst>
                <a:path w="1381" h="2033">
                  <a:moveTo>
                    <a:pt x="1381" y="2000"/>
                  </a:moveTo>
                  <a:lnTo>
                    <a:pt x="1381" y="0"/>
                  </a:lnTo>
                  <a:lnTo>
                    <a:pt x="1124" y="0"/>
                  </a:lnTo>
                  <a:lnTo>
                    <a:pt x="1124" y="722"/>
                  </a:lnTo>
                  <a:lnTo>
                    <a:pt x="1113" y="709"/>
                  </a:lnTo>
                  <a:lnTo>
                    <a:pt x="1102" y="695"/>
                  </a:lnTo>
                  <a:lnTo>
                    <a:pt x="1091" y="682"/>
                  </a:lnTo>
                  <a:lnTo>
                    <a:pt x="1079" y="670"/>
                  </a:lnTo>
                  <a:lnTo>
                    <a:pt x="1067" y="658"/>
                  </a:lnTo>
                  <a:lnTo>
                    <a:pt x="1053" y="647"/>
                  </a:lnTo>
                  <a:lnTo>
                    <a:pt x="1040" y="636"/>
                  </a:lnTo>
                  <a:lnTo>
                    <a:pt x="1027" y="625"/>
                  </a:lnTo>
                  <a:lnTo>
                    <a:pt x="1014" y="616"/>
                  </a:lnTo>
                  <a:lnTo>
                    <a:pt x="1000" y="606"/>
                  </a:lnTo>
                  <a:lnTo>
                    <a:pt x="985" y="597"/>
                  </a:lnTo>
                  <a:lnTo>
                    <a:pt x="971" y="588"/>
                  </a:lnTo>
                  <a:lnTo>
                    <a:pt x="941" y="574"/>
                  </a:lnTo>
                  <a:lnTo>
                    <a:pt x="911" y="560"/>
                  </a:lnTo>
                  <a:lnTo>
                    <a:pt x="880" y="549"/>
                  </a:lnTo>
                  <a:lnTo>
                    <a:pt x="849" y="539"/>
                  </a:lnTo>
                  <a:lnTo>
                    <a:pt x="817" y="530"/>
                  </a:lnTo>
                  <a:lnTo>
                    <a:pt x="786" y="524"/>
                  </a:lnTo>
                  <a:lnTo>
                    <a:pt x="755" y="519"/>
                  </a:lnTo>
                  <a:lnTo>
                    <a:pt x="724" y="516"/>
                  </a:lnTo>
                  <a:lnTo>
                    <a:pt x="694" y="514"/>
                  </a:lnTo>
                  <a:lnTo>
                    <a:pt x="665" y="513"/>
                  </a:lnTo>
                  <a:lnTo>
                    <a:pt x="627" y="514"/>
                  </a:lnTo>
                  <a:lnTo>
                    <a:pt x="591" y="516"/>
                  </a:lnTo>
                  <a:lnTo>
                    <a:pt x="556" y="520"/>
                  </a:lnTo>
                  <a:lnTo>
                    <a:pt x="521" y="527"/>
                  </a:lnTo>
                  <a:lnTo>
                    <a:pt x="487" y="534"/>
                  </a:lnTo>
                  <a:lnTo>
                    <a:pt x="454" y="543"/>
                  </a:lnTo>
                  <a:lnTo>
                    <a:pt x="422" y="554"/>
                  </a:lnTo>
                  <a:lnTo>
                    <a:pt x="391" y="566"/>
                  </a:lnTo>
                  <a:lnTo>
                    <a:pt x="362" y="580"/>
                  </a:lnTo>
                  <a:lnTo>
                    <a:pt x="332" y="595"/>
                  </a:lnTo>
                  <a:lnTo>
                    <a:pt x="304" y="613"/>
                  </a:lnTo>
                  <a:lnTo>
                    <a:pt x="278" y="630"/>
                  </a:lnTo>
                  <a:lnTo>
                    <a:pt x="252" y="651"/>
                  </a:lnTo>
                  <a:lnTo>
                    <a:pt x="228" y="672"/>
                  </a:lnTo>
                  <a:lnTo>
                    <a:pt x="204" y="694"/>
                  </a:lnTo>
                  <a:lnTo>
                    <a:pt x="181" y="718"/>
                  </a:lnTo>
                  <a:lnTo>
                    <a:pt x="161" y="743"/>
                  </a:lnTo>
                  <a:lnTo>
                    <a:pt x="141" y="770"/>
                  </a:lnTo>
                  <a:lnTo>
                    <a:pt x="122" y="798"/>
                  </a:lnTo>
                  <a:lnTo>
                    <a:pt x="105" y="828"/>
                  </a:lnTo>
                  <a:lnTo>
                    <a:pt x="88" y="858"/>
                  </a:lnTo>
                  <a:lnTo>
                    <a:pt x="74" y="889"/>
                  </a:lnTo>
                  <a:lnTo>
                    <a:pt x="60" y="922"/>
                  </a:lnTo>
                  <a:lnTo>
                    <a:pt x="47" y="957"/>
                  </a:lnTo>
                  <a:lnTo>
                    <a:pt x="36" y="992"/>
                  </a:lnTo>
                  <a:lnTo>
                    <a:pt x="28" y="1028"/>
                  </a:lnTo>
                  <a:lnTo>
                    <a:pt x="19" y="1065"/>
                  </a:lnTo>
                  <a:lnTo>
                    <a:pt x="12" y="1104"/>
                  </a:lnTo>
                  <a:lnTo>
                    <a:pt x="7" y="1144"/>
                  </a:lnTo>
                  <a:lnTo>
                    <a:pt x="4" y="1184"/>
                  </a:lnTo>
                  <a:lnTo>
                    <a:pt x="1" y="1226"/>
                  </a:lnTo>
                  <a:lnTo>
                    <a:pt x="0" y="1269"/>
                  </a:lnTo>
                  <a:lnTo>
                    <a:pt x="1" y="1308"/>
                  </a:lnTo>
                  <a:lnTo>
                    <a:pt x="4" y="1347"/>
                  </a:lnTo>
                  <a:lnTo>
                    <a:pt x="7" y="1384"/>
                  </a:lnTo>
                  <a:lnTo>
                    <a:pt x="11" y="1422"/>
                  </a:lnTo>
                  <a:lnTo>
                    <a:pt x="18" y="1459"/>
                  </a:lnTo>
                  <a:lnTo>
                    <a:pt x="25" y="1495"/>
                  </a:lnTo>
                  <a:lnTo>
                    <a:pt x="34" y="1530"/>
                  </a:lnTo>
                  <a:lnTo>
                    <a:pt x="44" y="1564"/>
                  </a:lnTo>
                  <a:lnTo>
                    <a:pt x="55" y="1598"/>
                  </a:lnTo>
                  <a:lnTo>
                    <a:pt x="67" y="1631"/>
                  </a:lnTo>
                  <a:lnTo>
                    <a:pt x="81" y="1663"/>
                  </a:lnTo>
                  <a:lnTo>
                    <a:pt x="97" y="1694"/>
                  </a:lnTo>
                  <a:lnTo>
                    <a:pt x="112" y="1722"/>
                  </a:lnTo>
                  <a:lnTo>
                    <a:pt x="130" y="1751"/>
                  </a:lnTo>
                  <a:lnTo>
                    <a:pt x="148" y="1778"/>
                  </a:lnTo>
                  <a:lnTo>
                    <a:pt x="169" y="1805"/>
                  </a:lnTo>
                  <a:lnTo>
                    <a:pt x="191" y="1831"/>
                  </a:lnTo>
                  <a:lnTo>
                    <a:pt x="215" y="1857"/>
                  </a:lnTo>
                  <a:lnTo>
                    <a:pt x="242" y="1881"/>
                  </a:lnTo>
                  <a:lnTo>
                    <a:pt x="268" y="1904"/>
                  </a:lnTo>
                  <a:lnTo>
                    <a:pt x="296" y="1923"/>
                  </a:lnTo>
                  <a:lnTo>
                    <a:pt x="324" y="1942"/>
                  </a:lnTo>
                  <a:lnTo>
                    <a:pt x="355" y="1960"/>
                  </a:lnTo>
                  <a:lnTo>
                    <a:pt x="386" y="1975"/>
                  </a:lnTo>
                  <a:lnTo>
                    <a:pt x="419" y="1988"/>
                  </a:lnTo>
                  <a:lnTo>
                    <a:pt x="452" y="2000"/>
                  </a:lnTo>
                  <a:lnTo>
                    <a:pt x="486" y="2010"/>
                  </a:lnTo>
                  <a:lnTo>
                    <a:pt x="521" y="2018"/>
                  </a:lnTo>
                  <a:lnTo>
                    <a:pt x="557" y="2024"/>
                  </a:lnTo>
                  <a:lnTo>
                    <a:pt x="594" y="2029"/>
                  </a:lnTo>
                  <a:lnTo>
                    <a:pt x="633" y="2032"/>
                  </a:lnTo>
                  <a:lnTo>
                    <a:pt x="671" y="2033"/>
                  </a:lnTo>
                  <a:lnTo>
                    <a:pt x="711" y="2032"/>
                  </a:lnTo>
                  <a:lnTo>
                    <a:pt x="748" y="2030"/>
                  </a:lnTo>
                  <a:lnTo>
                    <a:pt x="784" y="2026"/>
                  </a:lnTo>
                  <a:lnTo>
                    <a:pt x="819" y="2019"/>
                  </a:lnTo>
                  <a:lnTo>
                    <a:pt x="853" y="2011"/>
                  </a:lnTo>
                  <a:lnTo>
                    <a:pt x="886" y="2003"/>
                  </a:lnTo>
                  <a:lnTo>
                    <a:pt x="917" y="1992"/>
                  </a:lnTo>
                  <a:lnTo>
                    <a:pt x="947" y="1978"/>
                  </a:lnTo>
                  <a:lnTo>
                    <a:pt x="974" y="1964"/>
                  </a:lnTo>
                  <a:lnTo>
                    <a:pt x="1001" y="1949"/>
                  </a:lnTo>
                  <a:lnTo>
                    <a:pt x="1014" y="1941"/>
                  </a:lnTo>
                  <a:lnTo>
                    <a:pt x="1026" y="1932"/>
                  </a:lnTo>
                  <a:lnTo>
                    <a:pt x="1038" y="1922"/>
                  </a:lnTo>
                  <a:lnTo>
                    <a:pt x="1049" y="1914"/>
                  </a:lnTo>
                  <a:lnTo>
                    <a:pt x="1060" y="1904"/>
                  </a:lnTo>
                  <a:lnTo>
                    <a:pt x="1070" y="1893"/>
                  </a:lnTo>
                  <a:lnTo>
                    <a:pt x="1080" y="1883"/>
                  </a:lnTo>
                  <a:lnTo>
                    <a:pt x="1090" y="1872"/>
                  </a:lnTo>
                  <a:lnTo>
                    <a:pt x="1098" y="1861"/>
                  </a:lnTo>
                  <a:lnTo>
                    <a:pt x="1107" y="1849"/>
                  </a:lnTo>
                  <a:lnTo>
                    <a:pt x="1116" y="1837"/>
                  </a:lnTo>
                  <a:lnTo>
                    <a:pt x="1124" y="1825"/>
                  </a:lnTo>
                  <a:lnTo>
                    <a:pt x="1124" y="2000"/>
                  </a:lnTo>
                  <a:lnTo>
                    <a:pt x="1381" y="2000"/>
                  </a:lnTo>
                  <a:close/>
                  <a:moveTo>
                    <a:pt x="705" y="1804"/>
                  </a:moveTo>
                  <a:lnTo>
                    <a:pt x="678" y="1804"/>
                  </a:lnTo>
                  <a:lnTo>
                    <a:pt x="651" y="1801"/>
                  </a:lnTo>
                  <a:lnTo>
                    <a:pt x="625" y="1797"/>
                  </a:lnTo>
                  <a:lnTo>
                    <a:pt x="601" y="1793"/>
                  </a:lnTo>
                  <a:lnTo>
                    <a:pt x="577" y="1786"/>
                  </a:lnTo>
                  <a:lnTo>
                    <a:pt x="554" y="1778"/>
                  </a:lnTo>
                  <a:lnTo>
                    <a:pt x="532" y="1770"/>
                  </a:lnTo>
                  <a:lnTo>
                    <a:pt x="511" y="1760"/>
                  </a:lnTo>
                  <a:lnTo>
                    <a:pt x="491" y="1748"/>
                  </a:lnTo>
                  <a:lnTo>
                    <a:pt x="472" y="1736"/>
                  </a:lnTo>
                  <a:lnTo>
                    <a:pt x="454" y="1722"/>
                  </a:lnTo>
                  <a:lnTo>
                    <a:pt x="436" y="1708"/>
                  </a:lnTo>
                  <a:lnTo>
                    <a:pt x="420" y="1693"/>
                  </a:lnTo>
                  <a:lnTo>
                    <a:pt x="404" y="1676"/>
                  </a:lnTo>
                  <a:lnTo>
                    <a:pt x="390" y="1660"/>
                  </a:lnTo>
                  <a:lnTo>
                    <a:pt x="377" y="1641"/>
                  </a:lnTo>
                  <a:lnTo>
                    <a:pt x="364" y="1622"/>
                  </a:lnTo>
                  <a:lnTo>
                    <a:pt x="352" y="1604"/>
                  </a:lnTo>
                  <a:lnTo>
                    <a:pt x="341" y="1584"/>
                  </a:lnTo>
                  <a:lnTo>
                    <a:pt x="331" y="1563"/>
                  </a:lnTo>
                  <a:lnTo>
                    <a:pt x="321" y="1542"/>
                  </a:lnTo>
                  <a:lnTo>
                    <a:pt x="312" y="1520"/>
                  </a:lnTo>
                  <a:lnTo>
                    <a:pt x="304" y="1498"/>
                  </a:lnTo>
                  <a:lnTo>
                    <a:pt x="298" y="1475"/>
                  </a:lnTo>
                  <a:lnTo>
                    <a:pt x="291" y="1452"/>
                  </a:lnTo>
                  <a:lnTo>
                    <a:pt x="287" y="1429"/>
                  </a:lnTo>
                  <a:lnTo>
                    <a:pt x="282" y="1406"/>
                  </a:lnTo>
                  <a:lnTo>
                    <a:pt x="278" y="1382"/>
                  </a:lnTo>
                  <a:lnTo>
                    <a:pt x="276" y="1358"/>
                  </a:lnTo>
                  <a:lnTo>
                    <a:pt x="274" y="1333"/>
                  </a:lnTo>
                  <a:lnTo>
                    <a:pt x="273" y="1309"/>
                  </a:lnTo>
                  <a:lnTo>
                    <a:pt x="273" y="1285"/>
                  </a:lnTo>
                  <a:lnTo>
                    <a:pt x="273" y="1252"/>
                  </a:lnTo>
                  <a:lnTo>
                    <a:pt x="275" y="1216"/>
                  </a:lnTo>
                  <a:lnTo>
                    <a:pt x="278" y="1175"/>
                  </a:lnTo>
                  <a:lnTo>
                    <a:pt x="285" y="1131"/>
                  </a:lnTo>
                  <a:lnTo>
                    <a:pt x="288" y="1109"/>
                  </a:lnTo>
                  <a:lnTo>
                    <a:pt x="293" y="1087"/>
                  </a:lnTo>
                  <a:lnTo>
                    <a:pt x="299" y="1064"/>
                  </a:lnTo>
                  <a:lnTo>
                    <a:pt x="306" y="1042"/>
                  </a:lnTo>
                  <a:lnTo>
                    <a:pt x="312" y="1019"/>
                  </a:lnTo>
                  <a:lnTo>
                    <a:pt x="321" y="996"/>
                  </a:lnTo>
                  <a:lnTo>
                    <a:pt x="330" y="974"/>
                  </a:lnTo>
                  <a:lnTo>
                    <a:pt x="340" y="952"/>
                  </a:lnTo>
                  <a:lnTo>
                    <a:pt x="352" y="931"/>
                  </a:lnTo>
                  <a:lnTo>
                    <a:pt x="364" y="910"/>
                  </a:lnTo>
                  <a:lnTo>
                    <a:pt x="378" y="889"/>
                  </a:lnTo>
                  <a:lnTo>
                    <a:pt x="392" y="871"/>
                  </a:lnTo>
                  <a:lnTo>
                    <a:pt x="409" y="852"/>
                  </a:lnTo>
                  <a:lnTo>
                    <a:pt x="426" y="835"/>
                  </a:lnTo>
                  <a:lnTo>
                    <a:pt x="446" y="818"/>
                  </a:lnTo>
                  <a:lnTo>
                    <a:pt x="466" y="804"/>
                  </a:lnTo>
                  <a:lnTo>
                    <a:pt x="489" y="790"/>
                  </a:lnTo>
                  <a:lnTo>
                    <a:pt x="512" y="777"/>
                  </a:lnTo>
                  <a:lnTo>
                    <a:pt x="538" y="768"/>
                  </a:lnTo>
                  <a:lnTo>
                    <a:pt x="565" y="758"/>
                  </a:lnTo>
                  <a:lnTo>
                    <a:pt x="594" y="751"/>
                  </a:lnTo>
                  <a:lnTo>
                    <a:pt x="625" y="746"/>
                  </a:lnTo>
                  <a:lnTo>
                    <a:pt x="657" y="742"/>
                  </a:lnTo>
                  <a:lnTo>
                    <a:pt x="692" y="741"/>
                  </a:lnTo>
                  <a:lnTo>
                    <a:pt x="729" y="742"/>
                  </a:lnTo>
                  <a:lnTo>
                    <a:pt x="763" y="746"/>
                  </a:lnTo>
                  <a:lnTo>
                    <a:pt x="796" y="752"/>
                  </a:lnTo>
                  <a:lnTo>
                    <a:pt x="828" y="759"/>
                  </a:lnTo>
                  <a:lnTo>
                    <a:pt x="857" y="769"/>
                  </a:lnTo>
                  <a:lnTo>
                    <a:pt x="884" y="780"/>
                  </a:lnTo>
                  <a:lnTo>
                    <a:pt x="908" y="793"/>
                  </a:lnTo>
                  <a:lnTo>
                    <a:pt x="933" y="807"/>
                  </a:lnTo>
                  <a:lnTo>
                    <a:pt x="954" y="822"/>
                  </a:lnTo>
                  <a:lnTo>
                    <a:pt x="974" y="840"/>
                  </a:lnTo>
                  <a:lnTo>
                    <a:pt x="993" y="858"/>
                  </a:lnTo>
                  <a:lnTo>
                    <a:pt x="1009" y="877"/>
                  </a:lnTo>
                  <a:lnTo>
                    <a:pt x="1026" y="897"/>
                  </a:lnTo>
                  <a:lnTo>
                    <a:pt x="1040" y="918"/>
                  </a:lnTo>
                  <a:lnTo>
                    <a:pt x="1052" y="939"/>
                  </a:lnTo>
                  <a:lnTo>
                    <a:pt x="1064" y="961"/>
                  </a:lnTo>
                  <a:lnTo>
                    <a:pt x="1075" y="983"/>
                  </a:lnTo>
                  <a:lnTo>
                    <a:pt x="1084" y="1006"/>
                  </a:lnTo>
                  <a:lnTo>
                    <a:pt x="1093" y="1028"/>
                  </a:lnTo>
                  <a:lnTo>
                    <a:pt x="1099" y="1051"/>
                  </a:lnTo>
                  <a:lnTo>
                    <a:pt x="1106" y="1073"/>
                  </a:lnTo>
                  <a:lnTo>
                    <a:pt x="1112" y="1096"/>
                  </a:lnTo>
                  <a:lnTo>
                    <a:pt x="1116" y="1117"/>
                  </a:lnTo>
                  <a:lnTo>
                    <a:pt x="1120" y="1139"/>
                  </a:lnTo>
                  <a:lnTo>
                    <a:pt x="1126" y="1178"/>
                  </a:lnTo>
                  <a:lnTo>
                    <a:pt x="1129" y="1216"/>
                  </a:lnTo>
                  <a:lnTo>
                    <a:pt x="1131" y="1248"/>
                  </a:lnTo>
                  <a:lnTo>
                    <a:pt x="1131" y="1274"/>
                  </a:lnTo>
                  <a:lnTo>
                    <a:pt x="1131" y="1298"/>
                  </a:lnTo>
                  <a:lnTo>
                    <a:pt x="1130" y="1322"/>
                  </a:lnTo>
                  <a:lnTo>
                    <a:pt x="1128" y="1347"/>
                  </a:lnTo>
                  <a:lnTo>
                    <a:pt x="1126" y="1371"/>
                  </a:lnTo>
                  <a:lnTo>
                    <a:pt x="1123" y="1394"/>
                  </a:lnTo>
                  <a:lnTo>
                    <a:pt x="1119" y="1418"/>
                  </a:lnTo>
                  <a:lnTo>
                    <a:pt x="1114" y="1442"/>
                  </a:lnTo>
                  <a:lnTo>
                    <a:pt x="1109" y="1465"/>
                  </a:lnTo>
                  <a:lnTo>
                    <a:pt x="1103" y="1488"/>
                  </a:lnTo>
                  <a:lnTo>
                    <a:pt x="1096" y="1510"/>
                  </a:lnTo>
                  <a:lnTo>
                    <a:pt x="1087" y="1532"/>
                  </a:lnTo>
                  <a:lnTo>
                    <a:pt x="1080" y="1554"/>
                  </a:lnTo>
                  <a:lnTo>
                    <a:pt x="1070" y="1575"/>
                  </a:lnTo>
                  <a:lnTo>
                    <a:pt x="1060" y="1596"/>
                  </a:lnTo>
                  <a:lnTo>
                    <a:pt x="1048" y="1616"/>
                  </a:lnTo>
                  <a:lnTo>
                    <a:pt x="1036" y="1636"/>
                  </a:lnTo>
                  <a:lnTo>
                    <a:pt x="1023" y="1653"/>
                  </a:lnTo>
                  <a:lnTo>
                    <a:pt x="1009" y="1671"/>
                  </a:lnTo>
                  <a:lnTo>
                    <a:pt x="994" y="1688"/>
                  </a:lnTo>
                  <a:lnTo>
                    <a:pt x="978" y="1704"/>
                  </a:lnTo>
                  <a:lnTo>
                    <a:pt x="961" y="1719"/>
                  </a:lnTo>
                  <a:lnTo>
                    <a:pt x="944" y="1733"/>
                  </a:lnTo>
                  <a:lnTo>
                    <a:pt x="925" y="1745"/>
                  </a:lnTo>
                  <a:lnTo>
                    <a:pt x="904" y="1757"/>
                  </a:lnTo>
                  <a:lnTo>
                    <a:pt x="883" y="1767"/>
                  </a:lnTo>
                  <a:lnTo>
                    <a:pt x="861" y="1777"/>
                  </a:lnTo>
                  <a:lnTo>
                    <a:pt x="838" y="1785"/>
                  </a:lnTo>
                  <a:lnTo>
                    <a:pt x="814" y="1792"/>
                  </a:lnTo>
                  <a:lnTo>
                    <a:pt x="789" y="1797"/>
                  </a:lnTo>
                  <a:lnTo>
                    <a:pt x="762" y="1801"/>
                  </a:lnTo>
                  <a:lnTo>
                    <a:pt x="734" y="1804"/>
                  </a:lnTo>
                  <a:lnTo>
                    <a:pt x="705" y="1804"/>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5" name="Freeform 54"/>
            <p:cNvSpPr>
              <a:spLocks noEditPoints="1"/>
            </p:cNvSpPr>
            <p:nvPr/>
          </p:nvSpPr>
          <p:spPr bwMode="auto">
            <a:xfrm>
              <a:off x="1360" y="887"/>
              <a:ext cx="268" cy="306"/>
            </a:xfrm>
            <a:custGeom>
              <a:avLst/>
              <a:gdLst/>
              <a:ahLst/>
              <a:cxnLst>
                <a:cxn ang="0">
                  <a:pos x="1041" y="1094"/>
                </a:cxn>
                <a:cxn ang="0">
                  <a:pos x="1005" y="1157"/>
                </a:cxn>
                <a:cxn ang="0">
                  <a:pos x="959" y="1208"/>
                </a:cxn>
                <a:cxn ang="0">
                  <a:pos x="902" y="1248"/>
                </a:cxn>
                <a:cxn ang="0">
                  <a:pos x="834" y="1274"/>
                </a:cxn>
                <a:cxn ang="0">
                  <a:pos x="757" y="1288"/>
                </a:cxn>
                <a:cxn ang="0">
                  <a:pos x="657" y="1290"/>
                </a:cxn>
                <a:cxn ang="0">
                  <a:pos x="545" y="1268"/>
                </a:cxn>
                <a:cxn ang="0">
                  <a:pos x="449" y="1224"/>
                </a:cxn>
                <a:cxn ang="0">
                  <a:pos x="372" y="1155"/>
                </a:cxn>
                <a:cxn ang="0">
                  <a:pos x="315" y="1065"/>
                </a:cxn>
                <a:cxn ang="0">
                  <a:pos x="281" y="960"/>
                </a:cxn>
                <a:cxn ang="0">
                  <a:pos x="270" y="841"/>
                </a:cxn>
                <a:cxn ang="0">
                  <a:pos x="1342" y="735"/>
                </a:cxn>
                <a:cxn ang="0">
                  <a:pos x="1307" y="506"/>
                </a:cxn>
                <a:cxn ang="0">
                  <a:pos x="1245" y="344"/>
                </a:cxn>
                <a:cxn ang="0">
                  <a:pos x="1193" y="255"/>
                </a:cxn>
                <a:cxn ang="0">
                  <a:pos x="1130" y="178"/>
                </a:cxn>
                <a:cxn ang="0">
                  <a:pos x="1013" y="84"/>
                </a:cxn>
                <a:cxn ang="0">
                  <a:pos x="875" y="25"/>
                </a:cxn>
                <a:cxn ang="0">
                  <a:pos x="717" y="1"/>
                </a:cxn>
                <a:cxn ang="0">
                  <a:pos x="540" y="14"/>
                </a:cxn>
                <a:cxn ang="0">
                  <a:pos x="379" y="71"/>
                </a:cxn>
                <a:cxn ang="0">
                  <a:pos x="241" y="166"/>
                </a:cxn>
                <a:cxn ang="0">
                  <a:pos x="130" y="294"/>
                </a:cxn>
                <a:cxn ang="0">
                  <a:pos x="51" y="452"/>
                </a:cxn>
                <a:cxn ang="0">
                  <a:pos x="7" y="636"/>
                </a:cxn>
                <a:cxn ang="0">
                  <a:pos x="6" y="845"/>
                </a:cxn>
                <a:cxn ang="0">
                  <a:pos x="44" y="1045"/>
                </a:cxn>
                <a:cxn ang="0">
                  <a:pos x="114" y="1212"/>
                </a:cxn>
                <a:cxn ang="0">
                  <a:pos x="217" y="1344"/>
                </a:cxn>
                <a:cxn ang="0">
                  <a:pos x="349" y="1441"/>
                </a:cxn>
                <a:cxn ang="0">
                  <a:pos x="510" y="1500"/>
                </a:cxn>
                <a:cxn ang="0">
                  <a:pos x="698" y="1520"/>
                </a:cxn>
                <a:cxn ang="0">
                  <a:pos x="844" y="1507"/>
                </a:cxn>
                <a:cxn ang="0">
                  <a:pos x="973" y="1470"/>
                </a:cxn>
                <a:cxn ang="0">
                  <a:pos x="1085" y="1408"/>
                </a:cxn>
                <a:cxn ang="0">
                  <a:pos x="1178" y="1325"/>
                </a:cxn>
                <a:cxn ang="0">
                  <a:pos x="1251" y="1219"/>
                </a:cxn>
                <a:cxn ang="0">
                  <a:pos x="1303" y="1092"/>
                </a:cxn>
                <a:cxn ang="0">
                  <a:pos x="690" y="229"/>
                </a:cxn>
                <a:cxn ang="0">
                  <a:pos x="785" y="245"/>
                </a:cxn>
                <a:cxn ang="0">
                  <a:pos x="871" y="282"/>
                </a:cxn>
                <a:cxn ang="0">
                  <a:pos x="945" y="338"/>
                </a:cxn>
                <a:cxn ang="0">
                  <a:pos x="1004" y="409"/>
                </a:cxn>
                <a:cxn ang="0">
                  <a:pos x="1046" y="495"/>
                </a:cxn>
                <a:cxn ang="0">
                  <a:pos x="1069" y="592"/>
                </a:cxn>
                <a:cxn ang="0">
                  <a:pos x="280" y="558"/>
                </a:cxn>
                <a:cxn ang="0">
                  <a:pos x="307" y="471"/>
                </a:cxn>
                <a:cxn ang="0">
                  <a:pos x="350" y="391"/>
                </a:cxn>
                <a:cxn ang="0">
                  <a:pos x="410" y="322"/>
                </a:cxn>
                <a:cxn ang="0">
                  <a:pos x="487" y="270"/>
                </a:cxn>
                <a:cxn ang="0">
                  <a:pos x="581" y="237"/>
                </a:cxn>
              </a:cxnLst>
              <a:rect l="0" t="0" r="r" b="b"/>
              <a:pathLst>
                <a:path w="1343" h="1520">
                  <a:moveTo>
                    <a:pt x="1061" y="1036"/>
                  </a:moveTo>
                  <a:lnTo>
                    <a:pt x="1057" y="1051"/>
                  </a:lnTo>
                  <a:lnTo>
                    <a:pt x="1052" y="1065"/>
                  </a:lnTo>
                  <a:lnTo>
                    <a:pt x="1047" y="1081"/>
                  </a:lnTo>
                  <a:lnTo>
                    <a:pt x="1041" y="1094"/>
                  </a:lnTo>
                  <a:lnTo>
                    <a:pt x="1035" y="1107"/>
                  </a:lnTo>
                  <a:lnTo>
                    <a:pt x="1028" y="1120"/>
                  </a:lnTo>
                  <a:lnTo>
                    <a:pt x="1021" y="1134"/>
                  </a:lnTo>
                  <a:lnTo>
                    <a:pt x="1014" y="1146"/>
                  </a:lnTo>
                  <a:lnTo>
                    <a:pt x="1005" y="1157"/>
                  </a:lnTo>
                  <a:lnTo>
                    <a:pt x="997" y="1169"/>
                  </a:lnTo>
                  <a:lnTo>
                    <a:pt x="989" y="1179"/>
                  </a:lnTo>
                  <a:lnTo>
                    <a:pt x="979" y="1190"/>
                  </a:lnTo>
                  <a:lnTo>
                    <a:pt x="969" y="1199"/>
                  </a:lnTo>
                  <a:lnTo>
                    <a:pt x="959" y="1208"/>
                  </a:lnTo>
                  <a:lnTo>
                    <a:pt x="948" y="1217"/>
                  </a:lnTo>
                  <a:lnTo>
                    <a:pt x="937" y="1226"/>
                  </a:lnTo>
                  <a:lnTo>
                    <a:pt x="926" y="1233"/>
                  </a:lnTo>
                  <a:lnTo>
                    <a:pt x="914" y="1241"/>
                  </a:lnTo>
                  <a:lnTo>
                    <a:pt x="902" y="1248"/>
                  </a:lnTo>
                  <a:lnTo>
                    <a:pt x="889" y="1254"/>
                  </a:lnTo>
                  <a:lnTo>
                    <a:pt x="875" y="1260"/>
                  </a:lnTo>
                  <a:lnTo>
                    <a:pt x="862" y="1265"/>
                  </a:lnTo>
                  <a:lnTo>
                    <a:pt x="848" y="1270"/>
                  </a:lnTo>
                  <a:lnTo>
                    <a:pt x="834" y="1274"/>
                  </a:lnTo>
                  <a:lnTo>
                    <a:pt x="819" y="1279"/>
                  </a:lnTo>
                  <a:lnTo>
                    <a:pt x="804" y="1282"/>
                  </a:lnTo>
                  <a:lnTo>
                    <a:pt x="789" y="1285"/>
                  </a:lnTo>
                  <a:lnTo>
                    <a:pt x="773" y="1287"/>
                  </a:lnTo>
                  <a:lnTo>
                    <a:pt x="757" y="1288"/>
                  </a:lnTo>
                  <a:lnTo>
                    <a:pt x="740" y="1291"/>
                  </a:lnTo>
                  <a:lnTo>
                    <a:pt x="723" y="1291"/>
                  </a:lnTo>
                  <a:lnTo>
                    <a:pt x="706" y="1291"/>
                  </a:lnTo>
                  <a:lnTo>
                    <a:pt x="681" y="1291"/>
                  </a:lnTo>
                  <a:lnTo>
                    <a:pt x="657" y="1290"/>
                  </a:lnTo>
                  <a:lnTo>
                    <a:pt x="634" y="1287"/>
                  </a:lnTo>
                  <a:lnTo>
                    <a:pt x="611" y="1283"/>
                  </a:lnTo>
                  <a:lnTo>
                    <a:pt x="589" y="1280"/>
                  </a:lnTo>
                  <a:lnTo>
                    <a:pt x="567" y="1274"/>
                  </a:lnTo>
                  <a:lnTo>
                    <a:pt x="545" y="1268"/>
                  </a:lnTo>
                  <a:lnTo>
                    <a:pt x="525" y="1261"/>
                  </a:lnTo>
                  <a:lnTo>
                    <a:pt x="505" y="1252"/>
                  </a:lnTo>
                  <a:lnTo>
                    <a:pt x="486" y="1243"/>
                  </a:lnTo>
                  <a:lnTo>
                    <a:pt x="468" y="1233"/>
                  </a:lnTo>
                  <a:lnTo>
                    <a:pt x="449" y="1224"/>
                  </a:lnTo>
                  <a:lnTo>
                    <a:pt x="433" y="1212"/>
                  </a:lnTo>
                  <a:lnTo>
                    <a:pt x="416" y="1199"/>
                  </a:lnTo>
                  <a:lnTo>
                    <a:pt x="401" y="1185"/>
                  </a:lnTo>
                  <a:lnTo>
                    <a:pt x="387" y="1171"/>
                  </a:lnTo>
                  <a:lnTo>
                    <a:pt x="372" y="1155"/>
                  </a:lnTo>
                  <a:lnTo>
                    <a:pt x="359" y="1139"/>
                  </a:lnTo>
                  <a:lnTo>
                    <a:pt x="347" y="1121"/>
                  </a:lnTo>
                  <a:lnTo>
                    <a:pt x="335" y="1104"/>
                  </a:lnTo>
                  <a:lnTo>
                    <a:pt x="325" y="1085"/>
                  </a:lnTo>
                  <a:lnTo>
                    <a:pt x="315" y="1065"/>
                  </a:lnTo>
                  <a:lnTo>
                    <a:pt x="307" y="1046"/>
                  </a:lnTo>
                  <a:lnTo>
                    <a:pt x="299" y="1025"/>
                  </a:lnTo>
                  <a:lnTo>
                    <a:pt x="292" y="1004"/>
                  </a:lnTo>
                  <a:lnTo>
                    <a:pt x="286" y="982"/>
                  </a:lnTo>
                  <a:lnTo>
                    <a:pt x="281" y="960"/>
                  </a:lnTo>
                  <a:lnTo>
                    <a:pt x="277" y="937"/>
                  </a:lnTo>
                  <a:lnTo>
                    <a:pt x="274" y="914"/>
                  </a:lnTo>
                  <a:lnTo>
                    <a:pt x="271" y="890"/>
                  </a:lnTo>
                  <a:lnTo>
                    <a:pt x="270" y="865"/>
                  </a:lnTo>
                  <a:lnTo>
                    <a:pt x="270" y="841"/>
                  </a:lnTo>
                  <a:lnTo>
                    <a:pt x="1332" y="841"/>
                  </a:lnTo>
                  <a:lnTo>
                    <a:pt x="1342" y="841"/>
                  </a:lnTo>
                  <a:lnTo>
                    <a:pt x="1342" y="830"/>
                  </a:lnTo>
                  <a:lnTo>
                    <a:pt x="1343" y="782"/>
                  </a:lnTo>
                  <a:lnTo>
                    <a:pt x="1342" y="735"/>
                  </a:lnTo>
                  <a:lnTo>
                    <a:pt x="1339" y="687"/>
                  </a:lnTo>
                  <a:lnTo>
                    <a:pt x="1334" y="640"/>
                  </a:lnTo>
                  <a:lnTo>
                    <a:pt x="1327" y="595"/>
                  </a:lnTo>
                  <a:lnTo>
                    <a:pt x="1318" y="550"/>
                  </a:lnTo>
                  <a:lnTo>
                    <a:pt x="1307" y="506"/>
                  </a:lnTo>
                  <a:lnTo>
                    <a:pt x="1294" y="463"/>
                  </a:lnTo>
                  <a:lnTo>
                    <a:pt x="1280" y="422"/>
                  </a:lnTo>
                  <a:lnTo>
                    <a:pt x="1263" y="382"/>
                  </a:lnTo>
                  <a:lnTo>
                    <a:pt x="1254" y="362"/>
                  </a:lnTo>
                  <a:lnTo>
                    <a:pt x="1245" y="344"/>
                  </a:lnTo>
                  <a:lnTo>
                    <a:pt x="1236" y="325"/>
                  </a:lnTo>
                  <a:lnTo>
                    <a:pt x="1226" y="306"/>
                  </a:lnTo>
                  <a:lnTo>
                    <a:pt x="1215" y="289"/>
                  </a:lnTo>
                  <a:lnTo>
                    <a:pt x="1204" y="271"/>
                  </a:lnTo>
                  <a:lnTo>
                    <a:pt x="1193" y="255"/>
                  </a:lnTo>
                  <a:lnTo>
                    <a:pt x="1181" y="238"/>
                  </a:lnTo>
                  <a:lnTo>
                    <a:pt x="1169" y="223"/>
                  </a:lnTo>
                  <a:lnTo>
                    <a:pt x="1157" y="207"/>
                  </a:lnTo>
                  <a:lnTo>
                    <a:pt x="1143" y="192"/>
                  </a:lnTo>
                  <a:lnTo>
                    <a:pt x="1130" y="178"/>
                  </a:lnTo>
                  <a:lnTo>
                    <a:pt x="1108" y="157"/>
                  </a:lnTo>
                  <a:lnTo>
                    <a:pt x="1086" y="136"/>
                  </a:lnTo>
                  <a:lnTo>
                    <a:pt x="1062" y="117"/>
                  </a:lnTo>
                  <a:lnTo>
                    <a:pt x="1038" y="100"/>
                  </a:lnTo>
                  <a:lnTo>
                    <a:pt x="1013" y="84"/>
                  </a:lnTo>
                  <a:lnTo>
                    <a:pt x="987" y="70"/>
                  </a:lnTo>
                  <a:lnTo>
                    <a:pt x="960" y="57"/>
                  </a:lnTo>
                  <a:lnTo>
                    <a:pt x="933" y="45"/>
                  </a:lnTo>
                  <a:lnTo>
                    <a:pt x="904" y="34"/>
                  </a:lnTo>
                  <a:lnTo>
                    <a:pt x="875" y="25"/>
                  </a:lnTo>
                  <a:lnTo>
                    <a:pt x="845" y="17"/>
                  </a:lnTo>
                  <a:lnTo>
                    <a:pt x="815" y="11"/>
                  </a:lnTo>
                  <a:lnTo>
                    <a:pt x="783" y="6"/>
                  </a:lnTo>
                  <a:lnTo>
                    <a:pt x="750" y="3"/>
                  </a:lnTo>
                  <a:lnTo>
                    <a:pt x="717" y="1"/>
                  </a:lnTo>
                  <a:lnTo>
                    <a:pt x="683" y="0"/>
                  </a:lnTo>
                  <a:lnTo>
                    <a:pt x="647" y="1"/>
                  </a:lnTo>
                  <a:lnTo>
                    <a:pt x="611" y="3"/>
                  </a:lnTo>
                  <a:lnTo>
                    <a:pt x="576" y="8"/>
                  </a:lnTo>
                  <a:lnTo>
                    <a:pt x="540" y="14"/>
                  </a:lnTo>
                  <a:lnTo>
                    <a:pt x="506" y="23"/>
                  </a:lnTo>
                  <a:lnTo>
                    <a:pt x="473" y="31"/>
                  </a:lnTo>
                  <a:lnTo>
                    <a:pt x="442" y="44"/>
                  </a:lnTo>
                  <a:lnTo>
                    <a:pt x="410" y="56"/>
                  </a:lnTo>
                  <a:lnTo>
                    <a:pt x="379" y="71"/>
                  </a:lnTo>
                  <a:lnTo>
                    <a:pt x="349" y="86"/>
                  </a:lnTo>
                  <a:lnTo>
                    <a:pt x="321" y="104"/>
                  </a:lnTo>
                  <a:lnTo>
                    <a:pt x="293" y="124"/>
                  </a:lnTo>
                  <a:lnTo>
                    <a:pt x="267" y="144"/>
                  </a:lnTo>
                  <a:lnTo>
                    <a:pt x="241" y="166"/>
                  </a:lnTo>
                  <a:lnTo>
                    <a:pt x="217" y="189"/>
                  </a:lnTo>
                  <a:lnTo>
                    <a:pt x="193" y="213"/>
                  </a:lnTo>
                  <a:lnTo>
                    <a:pt x="172" y="239"/>
                  </a:lnTo>
                  <a:lnTo>
                    <a:pt x="150" y="266"/>
                  </a:lnTo>
                  <a:lnTo>
                    <a:pt x="130" y="294"/>
                  </a:lnTo>
                  <a:lnTo>
                    <a:pt x="112" y="324"/>
                  </a:lnTo>
                  <a:lnTo>
                    <a:pt x="95" y="355"/>
                  </a:lnTo>
                  <a:lnTo>
                    <a:pt x="78" y="386"/>
                  </a:lnTo>
                  <a:lnTo>
                    <a:pt x="64" y="418"/>
                  </a:lnTo>
                  <a:lnTo>
                    <a:pt x="51" y="452"/>
                  </a:lnTo>
                  <a:lnTo>
                    <a:pt x="40" y="487"/>
                  </a:lnTo>
                  <a:lnTo>
                    <a:pt x="29" y="523"/>
                  </a:lnTo>
                  <a:lnTo>
                    <a:pt x="20" y="560"/>
                  </a:lnTo>
                  <a:lnTo>
                    <a:pt x="13" y="597"/>
                  </a:lnTo>
                  <a:lnTo>
                    <a:pt x="7" y="636"/>
                  </a:lnTo>
                  <a:lnTo>
                    <a:pt x="3" y="675"/>
                  </a:lnTo>
                  <a:lnTo>
                    <a:pt x="0" y="715"/>
                  </a:lnTo>
                  <a:lnTo>
                    <a:pt x="0" y="756"/>
                  </a:lnTo>
                  <a:lnTo>
                    <a:pt x="2" y="801"/>
                  </a:lnTo>
                  <a:lnTo>
                    <a:pt x="6" y="845"/>
                  </a:lnTo>
                  <a:lnTo>
                    <a:pt x="10" y="887"/>
                  </a:lnTo>
                  <a:lnTo>
                    <a:pt x="17" y="928"/>
                  </a:lnTo>
                  <a:lnTo>
                    <a:pt x="24" y="969"/>
                  </a:lnTo>
                  <a:lnTo>
                    <a:pt x="33" y="1007"/>
                  </a:lnTo>
                  <a:lnTo>
                    <a:pt x="44" y="1045"/>
                  </a:lnTo>
                  <a:lnTo>
                    <a:pt x="55" y="1081"/>
                  </a:lnTo>
                  <a:lnTo>
                    <a:pt x="68" y="1115"/>
                  </a:lnTo>
                  <a:lnTo>
                    <a:pt x="83" y="1149"/>
                  </a:lnTo>
                  <a:lnTo>
                    <a:pt x="98" y="1181"/>
                  </a:lnTo>
                  <a:lnTo>
                    <a:pt x="114" y="1212"/>
                  </a:lnTo>
                  <a:lnTo>
                    <a:pt x="133" y="1241"/>
                  </a:lnTo>
                  <a:lnTo>
                    <a:pt x="152" y="1269"/>
                  </a:lnTo>
                  <a:lnTo>
                    <a:pt x="173" y="1295"/>
                  </a:lnTo>
                  <a:lnTo>
                    <a:pt x="195" y="1320"/>
                  </a:lnTo>
                  <a:lnTo>
                    <a:pt x="217" y="1344"/>
                  </a:lnTo>
                  <a:lnTo>
                    <a:pt x="241" y="1366"/>
                  </a:lnTo>
                  <a:lnTo>
                    <a:pt x="266" y="1387"/>
                  </a:lnTo>
                  <a:lnTo>
                    <a:pt x="293" y="1407"/>
                  </a:lnTo>
                  <a:lnTo>
                    <a:pt x="321" y="1425"/>
                  </a:lnTo>
                  <a:lnTo>
                    <a:pt x="349" y="1441"/>
                  </a:lnTo>
                  <a:lnTo>
                    <a:pt x="379" y="1455"/>
                  </a:lnTo>
                  <a:lnTo>
                    <a:pt x="410" y="1469"/>
                  </a:lnTo>
                  <a:lnTo>
                    <a:pt x="443" y="1481"/>
                  </a:lnTo>
                  <a:lnTo>
                    <a:pt x="476" y="1492"/>
                  </a:lnTo>
                  <a:lnTo>
                    <a:pt x="510" y="1500"/>
                  </a:lnTo>
                  <a:lnTo>
                    <a:pt x="545" y="1507"/>
                  </a:lnTo>
                  <a:lnTo>
                    <a:pt x="582" y="1513"/>
                  </a:lnTo>
                  <a:lnTo>
                    <a:pt x="620" y="1517"/>
                  </a:lnTo>
                  <a:lnTo>
                    <a:pt x="658" y="1519"/>
                  </a:lnTo>
                  <a:lnTo>
                    <a:pt x="698" y="1520"/>
                  </a:lnTo>
                  <a:lnTo>
                    <a:pt x="728" y="1519"/>
                  </a:lnTo>
                  <a:lnTo>
                    <a:pt x="758" y="1518"/>
                  </a:lnTo>
                  <a:lnTo>
                    <a:pt x="786" y="1516"/>
                  </a:lnTo>
                  <a:lnTo>
                    <a:pt x="815" y="1511"/>
                  </a:lnTo>
                  <a:lnTo>
                    <a:pt x="844" y="1507"/>
                  </a:lnTo>
                  <a:lnTo>
                    <a:pt x="871" y="1502"/>
                  </a:lnTo>
                  <a:lnTo>
                    <a:pt x="897" y="1495"/>
                  </a:lnTo>
                  <a:lnTo>
                    <a:pt x="923" y="1487"/>
                  </a:lnTo>
                  <a:lnTo>
                    <a:pt x="948" y="1480"/>
                  </a:lnTo>
                  <a:lnTo>
                    <a:pt x="973" y="1470"/>
                  </a:lnTo>
                  <a:lnTo>
                    <a:pt x="996" y="1460"/>
                  </a:lnTo>
                  <a:lnTo>
                    <a:pt x="1019" y="1448"/>
                  </a:lnTo>
                  <a:lnTo>
                    <a:pt x="1042" y="1436"/>
                  </a:lnTo>
                  <a:lnTo>
                    <a:pt x="1064" y="1422"/>
                  </a:lnTo>
                  <a:lnTo>
                    <a:pt x="1085" y="1408"/>
                  </a:lnTo>
                  <a:lnTo>
                    <a:pt x="1105" y="1394"/>
                  </a:lnTo>
                  <a:lnTo>
                    <a:pt x="1125" y="1377"/>
                  </a:lnTo>
                  <a:lnTo>
                    <a:pt x="1143" y="1361"/>
                  </a:lnTo>
                  <a:lnTo>
                    <a:pt x="1161" y="1343"/>
                  </a:lnTo>
                  <a:lnTo>
                    <a:pt x="1178" y="1325"/>
                  </a:lnTo>
                  <a:lnTo>
                    <a:pt x="1194" y="1305"/>
                  </a:lnTo>
                  <a:lnTo>
                    <a:pt x="1209" y="1285"/>
                  </a:lnTo>
                  <a:lnTo>
                    <a:pt x="1225" y="1263"/>
                  </a:lnTo>
                  <a:lnTo>
                    <a:pt x="1238" y="1241"/>
                  </a:lnTo>
                  <a:lnTo>
                    <a:pt x="1251" y="1219"/>
                  </a:lnTo>
                  <a:lnTo>
                    <a:pt x="1263" y="1195"/>
                  </a:lnTo>
                  <a:lnTo>
                    <a:pt x="1274" y="1171"/>
                  </a:lnTo>
                  <a:lnTo>
                    <a:pt x="1285" y="1146"/>
                  </a:lnTo>
                  <a:lnTo>
                    <a:pt x="1294" y="1119"/>
                  </a:lnTo>
                  <a:lnTo>
                    <a:pt x="1303" y="1092"/>
                  </a:lnTo>
                  <a:lnTo>
                    <a:pt x="1310" y="1064"/>
                  </a:lnTo>
                  <a:lnTo>
                    <a:pt x="1317" y="1036"/>
                  </a:lnTo>
                  <a:lnTo>
                    <a:pt x="1061" y="1036"/>
                  </a:lnTo>
                  <a:close/>
                  <a:moveTo>
                    <a:pt x="670" y="228"/>
                  </a:moveTo>
                  <a:lnTo>
                    <a:pt x="690" y="229"/>
                  </a:lnTo>
                  <a:lnTo>
                    <a:pt x="710" y="230"/>
                  </a:lnTo>
                  <a:lnTo>
                    <a:pt x="728" y="233"/>
                  </a:lnTo>
                  <a:lnTo>
                    <a:pt x="748" y="236"/>
                  </a:lnTo>
                  <a:lnTo>
                    <a:pt x="767" y="240"/>
                  </a:lnTo>
                  <a:lnTo>
                    <a:pt x="785" y="245"/>
                  </a:lnTo>
                  <a:lnTo>
                    <a:pt x="803" y="251"/>
                  </a:lnTo>
                  <a:lnTo>
                    <a:pt x="820" y="258"/>
                  </a:lnTo>
                  <a:lnTo>
                    <a:pt x="838" y="264"/>
                  </a:lnTo>
                  <a:lnTo>
                    <a:pt x="855" y="273"/>
                  </a:lnTo>
                  <a:lnTo>
                    <a:pt x="871" y="282"/>
                  </a:lnTo>
                  <a:lnTo>
                    <a:pt x="886" y="292"/>
                  </a:lnTo>
                  <a:lnTo>
                    <a:pt x="902" y="303"/>
                  </a:lnTo>
                  <a:lnTo>
                    <a:pt x="916" y="314"/>
                  </a:lnTo>
                  <a:lnTo>
                    <a:pt x="930" y="325"/>
                  </a:lnTo>
                  <a:lnTo>
                    <a:pt x="945" y="338"/>
                  </a:lnTo>
                  <a:lnTo>
                    <a:pt x="958" y="351"/>
                  </a:lnTo>
                  <a:lnTo>
                    <a:pt x="970" y="364"/>
                  </a:lnTo>
                  <a:lnTo>
                    <a:pt x="982" y="379"/>
                  </a:lnTo>
                  <a:lnTo>
                    <a:pt x="993" y="394"/>
                  </a:lnTo>
                  <a:lnTo>
                    <a:pt x="1004" y="409"/>
                  </a:lnTo>
                  <a:lnTo>
                    <a:pt x="1014" y="426"/>
                  </a:lnTo>
                  <a:lnTo>
                    <a:pt x="1023" y="442"/>
                  </a:lnTo>
                  <a:lnTo>
                    <a:pt x="1031" y="460"/>
                  </a:lnTo>
                  <a:lnTo>
                    <a:pt x="1039" y="478"/>
                  </a:lnTo>
                  <a:lnTo>
                    <a:pt x="1046" y="495"/>
                  </a:lnTo>
                  <a:lnTo>
                    <a:pt x="1052" y="514"/>
                  </a:lnTo>
                  <a:lnTo>
                    <a:pt x="1057" y="533"/>
                  </a:lnTo>
                  <a:lnTo>
                    <a:pt x="1062" y="552"/>
                  </a:lnTo>
                  <a:lnTo>
                    <a:pt x="1065" y="572"/>
                  </a:lnTo>
                  <a:lnTo>
                    <a:pt x="1069" y="592"/>
                  </a:lnTo>
                  <a:lnTo>
                    <a:pt x="1070" y="613"/>
                  </a:lnTo>
                  <a:lnTo>
                    <a:pt x="273" y="613"/>
                  </a:lnTo>
                  <a:lnTo>
                    <a:pt x="274" y="594"/>
                  </a:lnTo>
                  <a:lnTo>
                    <a:pt x="277" y="576"/>
                  </a:lnTo>
                  <a:lnTo>
                    <a:pt x="280" y="558"/>
                  </a:lnTo>
                  <a:lnTo>
                    <a:pt x="285" y="540"/>
                  </a:lnTo>
                  <a:lnTo>
                    <a:pt x="289" y="523"/>
                  </a:lnTo>
                  <a:lnTo>
                    <a:pt x="294" y="505"/>
                  </a:lnTo>
                  <a:lnTo>
                    <a:pt x="300" y="487"/>
                  </a:lnTo>
                  <a:lnTo>
                    <a:pt x="307" y="471"/>
                  </a:lnTo>
                  <a:lnTo>
                    <a:pt x="314" y="453"/>
                  </a:lnTo>
                  <a:lnTo>
                    <a:pt x="322" y="438"/>
                  </a:lnTo>
                  <a:lnTo>
                    <a:pt x="331" y="422"/>
                  </a:lnTo>
                  <a:lnTo>
                    <a:pt x="341" y="406"/>
                  </a:lnTo>
                  <a:lnTo>
                    <a:pt x="350" y="391"/>
                  </a:lnTo>
                  <a:lnTo>
                    <a:pt x="360" y="375"/>
                  </a:lnTo>
                  <a:lnTo>
                    <a:pt x="372" y="361"/>
                  </a:lnTo>
                  <a:lnTo>
                    <a:pt x="385" y="348"/>
                  </a:lnTo>
                  <a:lnTo>
                    <a:pt x="397" y="335"/>
                  </a:lnTo>
                  <a:lnTo>
                    <a:pt x="410" y="322"/>
                  </a:lnTo>
                  <a:lnTo>
                    <a:pt x="424" y="311"/>
                  </a:lnTo>
                  <a:lnTo>
                    <a:pt x="439" y="298"/>
                  </a:lnTo>
                  <a:lnTo>
                    <a:pt x="455" y="289"/>
                  </a:lnTo>
                  <a:lnTo>
                    <a:pt x="470" y="279"/>
                  </a:lnTo>
                  <a:lnTo>
                    <a:pt x="487" y="270"/>
                  </a:lnTo>
                  <a:lnTo>
                    <a:pt x="504" y="261"/>
                  </a:lnTo>
                  <a:lnTo>
                    <a:pt x="523" y="253"/>
                  </a:lnTo>
                  <a:lnTo>
                    <a:pt x="542" y="247"/>
                  </a:lnTo>
                  <a:lnTo>
                    <a:pt x="561" y="241"/>
                  </a:lnTo>
                  <a:lnTo>
                    <a:pt x="581" y="237"/>
                  </a:lnTo>
                  <a:lnTo>
                    <a:pt x="602" y="234"/>
                  </a:lnTo>
                  <a:lnTo>
                    <a:pt x="624" y="230"/>
                  </a:lnTo>
                  <a:lnTo>
                    <a:pt x="647" y="229"/>
                  </a:lnTo>
                  <a:lnTo>
                    <a:pt x="670" y="228"/>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6" name="Freeform 55"/>
            <p:cNvSpPr>
              <a:spLocks noEditPoints="1"/>
            </p:cNvSpPr>
            <p:nvPr/>
          </p:nvSpPr>
          <p:spPr bwMode="auto">
            <a:xfrm>
              <a:off x="1838" y="887"/>
              <a:ext cx="268" cy="306"/>
            </a:xfrm>
            <a:custGeom>
              <a:avLst/>
              <a:gdLst/>
              <a:ahLst/>
              <a:cxnLst>
                <a:cxn ang="0">
                  <a:pos x="1041" y="1097"/>
                </a:cxn>
                <a:cxn ang="0">
                  <a:pos x="1005" y="1159"/>
                </a:cxn>
                <a:cxn ang="0">
                  <a:pos x="958" y="1209"/>
                </a:cxn>
                <a:cxn ang="0">
                  <a:pos x="901" y="1248"/>
                </a:cxn>
                <a:cxn ang="0">
                  <a:pos x="834" y="1275"/>
                </a:cxn>
                <a:cxn ang="0">
                  <a:pos x="740" y="1291"/>
                </a:cxn>
                <a:cxn ang="0">
                  <a:pos x="611" y="1283"/>
                </a:cxn>
                <a:cxn ang="0">
                  <a:pos x="507" y="1252"/>
                </a:cxn>
                <a:cxn ang="0">
                  <a:pos x="418" y="1199"/>
                </a:cxn>
                <a:cxn ang="0">
                  <a:pos x="347" y="1121"/>
                </a:cxn>
                <a:cxn ang="0">
                  <a:pos x="299" y="1025"/>
                </a:cxn>
                <a:cxn ang="0">
                  <a:pos x="274" y="914"/>
                </a:cxn>
                <a:cxn ang="0">
                  <a:pos x="1342" y="841"/>
                </a:cxn>
                <a:cxn ang="0">
                  <a:pos x="1335" y="640"/>
                </a:cxn>
                <a:cxn ang="0">
                  <a:pos x="1280" y="422"/>
                </a:cxn>
                <a:cxn ang="0">
                  <a:pos x="1226" y="306"/>
                </a:cxn>
                <a:cxn ang="0">
                  <a:pos x="1169" y="223"/>
                </a:cxn>
                <a:cxn ang="0">
                  <a:pos x="1086" y="136"/>
                </a:cxn>
                <a:cxn ang="0">
                  <a:pos x="961" y="57"/>
                </a:cxn>
                <a:cxn ang="0">
                  <a:pos x="815" y="11"/>
                </a:cxn>
                <a:cxn ang="0">
                  <a:pos x="647" y="1"/>
                </a:cxn>
                <a:cxn ang="0">
                  <a:pos x="474" y="31"/>
                </a:cxn>
                <a:cxn ang="0">
                  <a:pos x="321" y="104"/>
                </a:cxn>
                <a:cxn ang="0">
                  <a:pos x="194" y="213"/>
                </a:cxn>
                <a:cxn ang="0">
                  <a:pos x="95" y="355"/>
                </a:cxn>
                <a:cxn ang="0">
                  <a:pos x="30" y="523"/>
                </a:cxn>
                <a:cxn ang="0">
                  <a:pos x="1" y="715"/>
                </a:cxn>
                <a:cxn ang="0">
                  <a:pos x="18" y="928"/>
                </a:cxn>
                <a:cxn ang="0">
                  <a:pos x="68" y="1115"/>
                </a:cxn>
                <a:cxn ang="0">
                  <a:pos x="152" y="1269"/>
                </a:cxn>
                <a:cxn ang="0">
                  <a:pos x="266" y="1387"/>
                </a:cxn>
                <a:cxn ang="0">
                  <a:pos x="411" y="1469"/>
                </a:cxn>
                <a:cxn ang="0">
                  <a:pos x="582" y="1513"/>
                </a:cxn>
                <a:cxn ang="0">
                  <a:pos x="758" y="1518"/>
                </a:cxn>
                <a:cxn ang="0">
                  <a:pos x="897" y="1495"/>
                </a:cxn>
                <a:cxn ang="0">
                  <a:pos x="1019" y="1449"/>
                </a:cxn>
                <a:cxn ang="0">
                  <a:pos x="1124" y="1379"/>
                </a:cxn>
                <a:cxn ang="0">
                  <a:pos x="1209" y="1286"/>
                </a:cxn>
                <a:cxn ang="0">
                  <a:pos x="1274" y="1173"/>
                </a:cxn>
                <a:cxn ang="0">
                  <a:pos x="1317" y="1039"/>
                </a:cxn>
                <a:cxn ang="0">
                  <a:pos x="729" y="233"/>
                </a:cxn>
                <a:cxn ang="0">
                  <a:pos x="821" y="258"/>
                </a:cxn>
                <a:cxn ang="0">
                  <a:pos x="902" y="303"/>
                </a:cxn>
                <a:cxn ang="0">
                  <a:pos x="970" y="364"/>
                </a:cxn>
                <a:cxn ang="0">
                  <a:pos x="1024" y="442"/>
                </a:cxn>
                <a:cxn ang="0">
                  <a:pos x="1058" y="533"/>
                </a:cxn>
                <a:cxn ang="0">
                  <a:pos x="272" y="613"/>
                </a:cxn>
                <a:cxn ang="0">
                  <a:pos x="288" y="523"/>
                </a:cxn>
                <a:cxn ang="0">
                  <a:pos x="322" y="438"/>
                </a:cxn>
                <a:cxn ang="0">
                  <a:pos x="373" y="361"/>
                </a:cxn>
                <a:cxn ang="0">
                  <a:pos x="440" y="298"/>
                </a:cxn>
                <a:cxn ang="0">
                  <a:pos x="524" y="253"/>
                </a:cxn>
                <a:cxn ang="0">
                  <a:pos x="625" y="230"/>
                </a:cxn>
              </a:cxnLst>
              <a:rect l="0" t="0" r="r" b="b"/>
              <a:pathLst>
                <a:path w="1343" h="1520">
                  <a:moveTo>
                    <a:pt x="1061" y="1039"/>
                  </a:moveTo>
                  <a:lnTo>
                    <a:pt x="1057" y="1054"/>
                  </a:lnTo>
                  <a:lnTo>
                    <a:pt x="1052" y="1069"/>
                  </a:lnTo>
                  <a:lnTo>
                    <a:pt x="1047" y="1083"/>
                  </a:lnTo>
                  <a:lnTo>
                    <a:pt x="1041" y="1097"/>
                  </a:lnTo>
                  <a:lnTo>
                    <a:pt x="1035" y="1110"/>
                  </a:lnTo>
                  <a:lnTo>
                    <a:pt x="1028" y="1123"/>
                  </a:lnTo>
                  <a:lnTo>
                    <a:pt x="1020" y="1136"/>
                  </a:lnTo>
                  <a:lnTo>
                    <a:pt x="1013" y="1148"/>
                  </a:lnTo>
                  <a:lnTo>
                    <a:pt x="1005" y="1159"/>
                  </a:lnTo>
                  <a:lnTo>
                    <a:pt x="996" y="1170"/>
                  </a:lnTo>
                  <a:lnTo>
                    <a:pt x="988" y="1181"/>
                  </a:lnTo>
                  <a:lnTo>
                    <a:pt x="979" y="1191"/>
                  </a:lnTo>
                  <a:lnTo>
                    <a:pt x="969" y="1201"/>
                  </a:lnTo>
                  <a:lnTo>
                    <a:pt x="958" y="1209"/>
                  </a:lnTo>
                  <a:lnTo>
                    <a:pt x="948" y="1218"/>
                  </a:lnTo>
                  <a:lnTo>
                    <a:pt x="937" y="1226"/>
                  </a:lnTo>
                  <a:lnTo>
                    <a:pt x="925" y="1235"/>
                  </a:lnTo>
                  <a:lnTo>
                    <a:pt x="913" y="1241"/>
                  </a:lnTo>
                  <a:lnTo>
                    <a:pt x="901" y="1248"/>
                  </a:lnTo>
                  <a:lnTo>
                    <a:pt x="888" y="1254"/>
                  </a:lnTo>
                  <a:lnTo>
                    <a:pt x="876" y="1260"/>
                  </a:lnTo>
                  <a:lnTo>
                    <a:pt x="861" y="1265"/>
                  </a:lnTo>
                  <a:lnTo>
                    <a:pt x="848" y="1271"/>
                  </a:lnTo>
                  <a:lnTo>
                    <a:pt x="834" y="1275"/>
                  </a:lnTo>
                  <a:lnTo>
                    <a:pt x="818" y="1279"/>
                  </a:lnTo>
                  <a:lnTo>
                    <a:pt x="804" y="1282"/>
                  </a:lnTo>
                  <a:lnTo>
                    <a:pt x="789" y="1285"/>
                  </a:lnTo>
                  <a:lnTo>
                    <a:pt x="772" y="1287"/>
                  </a:lnTo>
                  <a:lnTo>
                    <a:pt x="740" y="1291"/>
                  </a:lnTo>
                  <a:lnTo>
                    <a:pt x="706" y="1291"/>
                  </a:lnTo>
                  <a:lnTo>
                    <a:pt x="681" y="1291"/>
                  </a:lnTo>
                  <a:lnTo>
                    <a:pt x="658" y="1290"/>
                  </a:lnTo>
                  <a:lnTo>
                    <a:pt x="634" y="1287"/>
                  </a:lnTo>
                  <a:lnTo>
                    <a:pt x="611" y="1283"/>
                  </a:lnTo>
                  <a:lnTo>
                    <a:pt x="589" y="1280"/>
                  </a:lnTo>
                  <a:lnTo>
                    <a:pt x="567" y="1274"/>
                  </a:lnTo>
                  <a:lnTo>
                    <a:pt x="546" y="1268"/>
                  </a:lnTo>
                  <a:lnTo>
                    <a:pt x="526" y="1261"/>
                  </a:lnTo>
                  <a:lnTo>
                    <a:pt x="507" y="1252"/>
                  </a:lnTo>
                  <a:lnTo>
                    <a:pt x="487" y="1243"/>
                  </a:lnTo>
                  <a:lnTo>
                    <a:pt x="469" y="1233"/>
                  </a:lnTo>
                  <a:lnTo>
                    <a:pt x="451" y="1224"/>
                  </a:lnTo>
                  <a:lnTo>
                    <a:pt x="434" y="1212"/>
                  </a:lnTo>
                  <a:lnTo>
                    <a:pt x="418" y="1199"/>
                  </a:lnTo>
                  <a:lnTo>
                    <a:pt x="402" y="1185"/>
                  </a:lnTo>
                  <a:lnTo>
                    <a:pt x="388" y="1171"/>
                  </a:lnTo>
                  <a:lnTo>
                    <a:pt x="374" y="1155"/>
                  </a:lnTo>
                  <a:lnTo>
                    <a:pt x="360" y="1139"/>
                  </a:lnTo>
                  <a:lnTo>
                    <a:pt x="347" y="1121"/>
                  </a:lnTo>
                  <a:lnTo>
                    <a:pt x="336" y="1104"/>
                  </a:lnTo>
                  <a:lnTo>
                    <a:pt x="325" y="1085"/>
                  </a:lnTo>
                  <a:lnTo>
                    <a:pt x="315" y="1065"/>
                  </a:lnTo>
                  <a:lnTo>
                    <a:pt x="307" y="1046"/>
                  </a:lnTo>
                  <a:lnTo>
                    <a:pt x="299" y="1025"/>
                  </a:lnTo>
                  <a:lnTo>
                    <a:pt x="291" y="1004"/>
                  </a:lnTo>
                  <a:lnTo>
                    <a:pt x="286" y="982"/>
                  </a:lnTo>
                  <a:lnTo>
                    <a:pt x="280" y="960"/>
                  </a:lnTo>
                  <a:lnTo>
                    <a:pt x="277" y="937"/>
                  </a:lnTo>
                  <a:lnTo>
                    <a:pt x="274" y="914"/>
                  </a:lnTo>
                  <a:lnTo>
                    <a:pt x="272" y="890"/>
                  </a:lnTo>
                  <a:lnTo>
                    <a:pt x="270" y="865"/>
                  </a:lnTo>
                  <a:lnTo>
                    <a:pt x="270" y="841"/>
                  </a:lnTo>
                  <a:lnTo>
                    <a:pt x="1332" y="841"/>
                  </a:lnTo>
                  <a:lnTo>
                    <a:pt x="1342" y="841"/>
                  </a:lnTo>
                  <a:lnTo>
                    <a:pt x="1343" y="830"/>
                  </a:lnTo>
                  <a:lnTo>
                    <a:pt x="1343" y="782"/>
                  </a:lnTo>
                  <a:lnTo>
                    <a:pt x="1342" y="735"/>
                  </a:lnTo>
                  <a:lnTo>
                    <a:pt x="1339" y="687"/>
                  </a:lnTo>
                  <a:lnTo>
                    <a:pt x="1335" y="640"/>
                  </a:lnTo>
                  <a:lnTo>
                    <a:pt x="1327" y="595"/>
                  </a:lnTo>
                  <a:lnTo>
                    <a:pt x="1318" y="550"/>
                  </a:lnTo>
                  <a:lnTo>
                    <a:pt x="1307" y="506"/>
                  </a:lnTo>
                  <a:lnTo>
                    <a:pt x="1294" y="463"/>
                  </a:lnTo>
                  <a:lnTo>
                    <a:pt x="1280" y="422"/>
                  </a:lnTo>
                  <a:lnTo>
                    <a:pt x="1263" y="382"/>
                  </a:lnTo>
                  <a:lnTo>
                    <a:pt x="1254" y="362"/>
                  </a:lnTo>
                  <a:lnTo>
                    <a:pt x="1246" y="344"/>
                  </a:lnTo>
                  <a:lnTo>
                    <a:pt x="1236" y="325"/>
                  </a:lnTo>
                  <a:lnTo>
                    <a:pt x="1226" y="306"/>
                  </a:lnTo>
                  <a:lnTo>
                    <a:pt x="1215" y="289"/>
                  </a:lnTo>
                  <a:lnTo>
                    <a:pt x="1204" y="271"/>
                  </a:lnTo>
                  <a:lnTo>
                    <a:pt x="1193" y="255"/>
                  </a:lnTo>
                  <a:lnTo>
                    <a:pt x="1181" y="238"/>
                  </a:lnTo>
                  <a:lnTo>
                    <a:pt x="1169" y="223"/>
                  </a:lnTo>
                  <a:lnTo>
                    <a:pt x="1157" y="207"/>
                  </a:lnTo>
                  <a:lnTo>
                    <a:pt x="1143" y="192"/>
                  </a:lnTo>
                  <a:lnTo>
                    <a:pt x="1130" y="178"/>
                  </a:lnTo>
                  <a:lnTo>
                    <a:pt x="1108" y="157"/>
                  </a:lnTo>
                  <a:lnTo>
                    <a:pt x="1086" y="136"/>
                  </a:lnTo>
                  <a:lnTo>
                    <a:pt x="1063" y="117"/>
                  </a:lnTo>
                  <a:lnTo>
                    <a:pt x="1038" y="100"/>
                  </a:lnTo>
                  <a:lnTo>
                    <a:pt x="1014" y="84"/>
                  </a:lnTo>
                  <a:lnTo>
                    <a:pt x="988" y="70"/>
                  </a:lnTo>
                  <a:lnTo>
                    <a:pt x="961" y="57"/>
                  </a:lnTo>
                  <a:lnTo>
                    <a:pt x="933" y="45"/>
                  </a:lnTo>
                  <a:lnTo>
                    <a:pt x="904" y="34"/>
                  </a:lnTo>
                  <a:lnTo>
                    <a:pt x="876" y="25"/>
                  </a:lnTo>
                  <a:lnTo>
                    <a:pt x="846" y="17"/>
                  </a:lnTo>
                  <a:lnTo>
                    <a:pt x="815" y="11"/>
                  </a:lnTo>
                  <a:lnTo>
                    <a:pt x="783" y="6"/>
                  </a:lnTo>
                  <a:lnTo>
                    <a:pt x="751" y="3"/>
                  </a:lnTo>
                  <a:lnTo>
                    <a:pt x="717" y="1"/>
                  </a:lnTo>
                  <a:lnTo>
                    <a:pt x="684" y="0"/>
                  </a:lnTo>
                  <a:lnTo>
                    <a:pt x="647" y="1"/>
                  </a:lnTo>
                  <a:lnTo>
                    <a:pt x="611" y="3"/>
                  </a:lnTo>
                  <a:lnTo>
                    <a:pt x="576" y="8"/>
                  </a:lnTo>
                  <a:lnTo>
                    <a:pt x="541" y="14"/>
                  </a:lnTo>
                  <a:lnTo>
                    <a:pt x="507" y="23"/>
                  </a:lnTo>
                  <a:lnTo>
                    <a:pt x="474" y="31"/>
                  </a:lnTo>
                  <a:lnTo>
                    <a:pt x="442" y="44"/>
                  </a:lnTo>
                  <a:lnTo>
                    <a:pt x="410" y="56"/>
                  </a:lnTo>
                  <a:lnTo>
                    <a:pt x="379" y="71"/>
                  </a:lnTo>
                  <a:lnTo>
                    <a:pt x="350" y="86"/>
                  </a:lnTo>
                  <a:lnTo>
                    <a:pt x="321" y="104"/>
                  </a:lnTo>
                  <a:lnTo>
                    <a:pt x="294" y="124"/>
                  </a:lnTo>
                  <a:lnTo>
                    <a:pt x="267" y="144"/>
                  </a:lnTo>
                  <a:lnTo>
                    <a:pt x="241" y="166"/>
                  </a:lnTo>
                  <a:lnTo>
                    <a:pt x="217" y="189"/>
                  </a:lnTo>
                  <a:lnTo>
                    <a:pt x="194" y="213"/>
                  </a:lnTo>
                  <a:lnTo>
                    <a:pt x="172" y="239"/>
                  </a:lnTo>
                  <a:lnTo>
                    <a:pt x="151" y="266"/>
                  </a:lnTo>
                  <a:lnTo>
                    <a:pt x="131" y="294"/>
                  </a:lnTo>
                  <a:lnTo>
                    <a:pt x="112" y="324"/>
                  </a:lnTo>
                  <a:lnTo>
                    <a:pt x="95" y="355"/>
                  </a:lnTo>
                  <a:lnTo>
                    <a:pt x="79" y="386"/>
                  </a:lnTo>
                  <a:lnTo>
                    <a:pt x="65" y="418"/>
                  </a:lnTo>
                  <a:lnTo>
                    <a:pt x="52" y="452"/>
                  </a:lnTo>
                  <a:lnTo>
                    <a:pt x="40" y="487"/>
                  </a:lnTo>
                  <a:lnTo>
                    <a:pt x="30" y="523"/>
                  </a:lnTo>
                  <a:lnTo>
                    <a:pt x="21" y="560"/>
                  </a:lnTo>
                  <a:lnTo>
                    <a:pt x="13" y="597"/>
                  </a:lnTo>
                  <a:lnTo>
                    <a:pt x="8" y="636"/>
                  </a:lnTo>
                  <a:lnTo>
                    <a:pt x="4" y="675"/>
                  </a:lnTo>
                  <a:lnTo>
                    <a:pt x="1" y="715"/>
                  </a:lnTo>
                  <a:lnTo>
                    <a:pt x="0" y="756"/>
                  </a:lnTo>
                  <a:lnTo>
                    <a:pt x="3" y="801"/>
                  </a:lnTo>
                  <a:lnTo>
                    <a:pt x="6" y="845"/>
                  </a:lnTo>
                  <a:lnTo>
                    <a:pt x="11" y="887"/>
                  </a:lnTo>
                  <a:lnTo>
                    <a:pt x="18" y="928"/>
                  </a:lnTo>
                  <a:lnTo>
                    <a:pt x="24" y="969"/>
                  </a:lnTo>
                  <a:lnTo>
                    <a:pt x="34" y="1007"/>
                  </a:lnTo>
                  <a:lnTo>
                    <a:pt x="44" y="1045"/>
                  </a:lnTo>
                  <a:lnTo>
                    <a:pt x="55" y="1081"/>
                  </a:lnTo>
                  <a:lnTo>
                    <a:pt x="68" y="1115"/>
                  </a:lnTo>
                  <a:lnTo>
                    <a:pt x="83" y="1149"/>
                  </a:lnTo>
                  <a:lnTo>
                    <a:pt x="98" y="1181"/>
                  </a:lnTo>
                  <a:lnTo>
                    <a:pt x="115" y="1212"/>
                  </a:lnTo>
                  <a:lnTo>
                    <a:pt x="133" y="1241"/>
                  </a:lnTo>
                  <a:lnTo>
                    <a:pt x="152" y="1269"/>
                  </a:lnTo>
                  <a:lnTo>
                    <a:pt x="173" y="1295"/>
                  </a:lnTo>
                  <a:lnTo>
                    <a:pt x="195" y="1320"/>
                  </a:lnTo>
                  <a:lnTo>
                    <a:pt x="218" y="1344"/>
                  </a:lnTo>
                  <a:lnTo>
                    <a:pt x="241" y="1366"/>
                  </a:lnTo>
                  <a:lnTo>
                    <a:pt x="266" y="1387"/>
                  </a:lnTo>
                  <a:lnTo>
                    <a:pt x="294" y="1407"/>
                  </a:lnTo>
                  <a:lnTo>
                    <a:pt x="321" y="1425"/>
                  </a:lnTo>
                  <a:lnTo>
                    <a:pt x="350" y="1441"/>
                  </a:lnTo>
                  <a:lnTo>
                    <a:pt x="379" y="1455"/>
                  </a:lnTo>
                  <a:lnTo>
                    <a:pt x="411" y="1469"/>
                  </a:lnTo>
                  <a:lnTo>
                    <a:pt x="443" y="1481"/>
                  </a:lnTo>
                  <a:lnTo>
                    <a:pt x="476" y="1492"/>
                  </a:lnTo>
                  <a:lnTo>
                    <a:pt x="510" y="1500"/>
                  </a:lnTo>
                  <a:lnTo>
                    <a:pt x="546" y="1507"/>
                  </a:lnTo>
                  <a:lnTo>
                    <a:pt x="582" y="1513"/>
                  </a:lnTo>
                  <a:lnTo>
                    <a:pt x="620" y="1517"/>
                  </a:lnTo>
                  <a:lnTo>
                    <a:pt x="658" y="1519"/>
                  </a:lnTo>
                  <a:lnTo>
                    <a:pt x="698" y="1520"/>
                  </a:lnTo>
                  <a:lnTo>
                    <a:pt x="728" y="1519"/>
                  </a:lnTo>
                  <a:lnTo>
                    <a:pt x="758" y="1518"/>
                  </a:lnTo>
                  <a:lnTo>
                    <a:pt x="788" y="1516"/>
                  </a:lnTo>
                  <a:lnTo>
                    <a:pt x="816" y="1511"/>
                  </a:lnTo>
                  <a:lnTo>
                    <a:pt x="844" y="1507"/>
                  </a:lnTo>
                  <a:lnTo>
                    <a:pt x="871" y="1502"/>
                  </a:lnTo>
                  <a:lnTo>
                    <a:pt x="897" y="1495"/>
                  </a:lnTo>
                  <a:lnTo>
                    <a:pt x="923" y="1488"/>
                  </a:lnTo>
                  <a:lnTo>
                    <a:pt x="948" y="1480"/>
                  </a:lnTo>
                  <a:lnTo>
                    <a:pt x="973" y="1470"/>
                  </a:lnTo>
                  <a:lnTo>
                    <a:pt x="996" y="1460"/>
                  </a:lnTo>
                  <a:lnTo>
                    <a:pt x="1019" y="1449"/>
                  </a:lnTo>
                  <a:lnTo>
                    <a:pt x="1042" y="1437"/>
                  </a:lnTo>
                  <a:lnTo>
                    <a:pt x="1063" y="1424"/>
                  </a:lnTo>
                  <a:lnTo>
                    <a:pt x="1084" y="1409"/>
                  </a:lnTo>
                  <a:lnTo>
                    <a:pt x="1105" y="1395"/>
                  </a:lnTo>
                  <a:lnTo>
                    <a:pt x="1124" y="1379"/>
                  </a:lnTo>
                  <a:lnTo>
                    <a:pt x="1142" y="1362"/>
                  </a:lnTo>
                  <a:lnTo>
                    <a:pt x="1161" y="1344"/>
                  </a:lnTo>
                  <a:lnTo>
                    <a:pt x="1177" y="1326"/>
                  </a:lnTo>
                  <a:lnTo>
                    <a:pt x="1194" y="1307"/>
                  </a:lnTo>
                  <a:lnTo>
                    <a:pt x="1209" y="1286"/>
                  </a:lnTo>
                  <a:lnTo>
                    <a:pt x="1224" y="1265"/>
                  </a:lnTo>
                  <a:lnTo>
                    <a:pt x="1238" y="1243"/>
                  </a:lnTo>
                  <a:lnTo>
                    <a:pt x="1251" y="1221"/>
                  </a:lnTo>
                  <a:lnTo>
                    <a:pt x="1263" y="1197"/>
                  </a:lnTo>
                  <a:lnTo>
                    <a:pt x="1274" y="1173"/>
                  </a:lnTo>
                  <a:lnTo>
                    <a:pt x="1284" y="1148"/>
                  </a:lnTo>
                  <a:lnTo>
                    <a:pt x="1294" y="1121"/>
                  </a:lnTo>
                  <a:lnTo>
                    <a:pt x="1303" y="1095"/>
                  </a:lnTo>
                  <a:lnTo>
                    <a:pt x="1310" y="1068"/>
                  </a:lnTo>
                  <a:lnTo>
                    <a:pt x="1317" y="1039"/>
                  </a:lnTo>
                  <a:lnTo>
                    <a:pt x="1061" y="1039"/>
                  </a:lnTo>
                  <a:close/>
                  <a:moveTo>
                    <a:pt x="670" y="228"/>
                  </a:moveTo>
                  <a:lnTo>
                    <a:pt x="690" y="229"/>
                  </a:lnTo>
                  <a:lnTo>
                    <a:pt x="710" y="230"/>
                  </a:lnTo>
                  <a:lnTo>
                    <a:pt x="729" y="233"/>
                  </a:lnTo>
                  <a:lnTo>
                    <a:pt x="748" y="236"/>
                  </a:lnTo>
                  <a:lnTo>
                    <a:pt x="767" y="240"/>
                  </a:lnTo>
                  <a:lnTo>
                    <a:pt x="785" y="245"/>
                  </a:lnTo>
                  <a:lnTo>
                    <a:pt x="803" y="251"/>
                  </a:lnTo>
                  <a:lnTo>
                    <a:pt x="821" y="258"/>
                  </a:lnTo>
                  <a:lnTo>
                    <a:pt x="838" y="264"/>
                  </a:lnTo>
                  <a:lnTo>
                    <a:pt x="855" y="273"/>
                  </a:lnTo>
                  <a:lnTo>
                    <a:pt x="871" y="282"/>
                  </a:lnTo>
                  <a:lnTo>
                    <a:pt x="886" y="292"/>
                  </a:lnTo>
                  <a:lnTo>
                    <a:pt x="902" y="303"/>
                  </a:lnTo>
                  <a:lnTo>
                    <a:pt x="917" y="314"/>
                  </a:lnTo>
                  <a:lnTo>
                    <a:pt x="932" y="325"/>
                  </a:lnTo>
                  <a:lnTo>
                    <a:pt x="945" y="338"/>
                  </a:lnTo>
                  <a:lnTo>
                    <a:pt x="958" y="351"/>
                  </a:lnTo>
                  <a:lnTo>
                    <a:pt x="970" y="364"/>
                  </a:lnTo>
                  <a:lnTo>
                    <a:pt x="982" y="379"/>
                  </a:lnTo>
                  <a:lnTo>
                    <a:pt x="994" y="394"/>
                  </a:lnTo>
                  <a:lnTo>
                    <a:pt x="1004" y="409"/>
                  </a:lnTo>
                  <a:lnTo>
                    <a:pt x="1014" y="426"/>
                  </a:lnTo>
                  <a:lnTo>
                    <a:pt x="1024" y="442"/>
                  </a:lnTo>
                  <a:lnTo>
                    <a:pt x="1031" y="460"/>
                  </a:lnTo>
                  <a:lnTo>
                    <a:pt x="1039" y="478"/>
                  </a:lnTo>
                  <a:lnTo>
                    <a:pt x="1047" y="495"/>
                  </a:lnTo>
                  <a:lnTo>
                    <a:pt x="1052" y="514"/>
                  </a:lnTo>
                  <a:lnTo>
                    <a:pt x="1058" y="533"/>
                  </a:lnTo>
                  <a:lnTo>
                    <a:pt x="1063" y="552"/>
                  </a:lnTo>
                  <a:lnTo>
                    <a:pt x="1067" y="572"/>
                  </a:lnTo>
                  <a:lnTo>
                    <a:pt x="1070" y="592"/>
                  </a:lnTo>
                  <a:lnTo>
                    <a:pt x="1071" y="613"/>
                  </a:lnTo>
                  <a:lnTo>
                    <a:pt x="272" y="613"/>
                  </a:lnTo>
                  <a:lnTo>
                    <a:pt x="274" y="594"/>
                  </a:lnTo>
                  <a:lnTo>
                    <a:pt x="276" y="576"/>
                  </a:lnTo>
                  <a:lnTo>
                    <a:pt x="279" y="558"/>
                  </a:lnTo>
                  <a:lnTo>
                    <a:pt x="284" y="540"/>
                  </a:lnTo>
                  <a:lnTo>
                    <a:pt x="288" y="523"/>
                  </a:lnTo>
                  <a:lnTo>
                    <a:pt x="294" y="505"/>
                  </a:lnTo>
                  <a:lnTo>
                    <a:pt x="300" y="487"/>
                  </a:lnTo>
                  <a:lnTo>
                    <a:pt x="307" y="471"/>
                  </a:lnTo>
                  <a:lnTo>
                    <a:pt x="314" y="453"/>
                  </a:lnTo>
                  <a:lnTo>
                    <a:pt x="322" y="438"/>
                  </a:lnTo>
                  <a:lnTo>
                    <a:pt x="331" y="422"/>
                  </a:lnTo>
                  <a:lnTo>
                    <a:pt x="341" y="406"/>
                  </a:lnTo>
                  <a:lnTo>
                    <a:pt x="351" y="391"/>
                  </a:lnTo>
                  <a:lnTo>
                    <a:pt x="360" y="375"/>
                  </a:lnTo>
                  <a:lnTo>
                    <a:pt x="373" y="361"/>
                  </a:lnTo>
                  <a:lnTo>
                    <a:pt x="385" y="348"/>
                  </a:lnTo>
                  <a:lnTo>
                    <a:pt x="397" y="335"/>
                  </a:lnTo>
                  <a:lnTo>
                    <a:pt x="411" y="322"/>
                  </a:lnTo>
                  <a:lnTo>
                    <a:pt x="424" y="311"/>
                  </a:lnTo>
                  <a:lnTo>
                    <a:pt x="440" y="298"/>
                  </a:lnTo>
                  <a:lnTo>
                    <a:pt x="455" y="289"/>
                  </a:lnTo>
                  <a:lnTo>
                    <a:pt x="471" y="279"/>
                  </a:lnTo>
                  <a:lnTo>
                    <a:pt x="488" y="270"/>
                  </a:lnTo>
                  <a:lnTo>
                    <a:pt x="505" y="261"/>
                  </a:lnTo>
                  <a:lnTo>
                    <a:pt x="524" y="253"/>
                  </a:lnTo>
                  <a:lnTo>
                    <a:pt x="543" y="247"/>
                  </a:lnTo>
                  <a:lnTo>
                    <a:pt x="561" y="241"/>
                  </a:lnTo>
                  <a:lnTo>
                    <a:pt x="582" y="237"/>
                  </a:lnTo>
                  <a:lnTo>
                    <a:pt x="603" y="234"/>
                  </a:lnTo>
                  <a:lnTo>
                    <a:pt x="625" y="230"/>
                  </a:lnTo>
                  <a:lnTo>
                    <a:pt x="647" y="229"/>
                  </a:lnTo>
                  <a:lnTo>
                    <a:pt x="670" y="228"/>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7" name="Freeform 56"/>
            <p:cNvSpPr>
              <a:spLocks/>
            </p:cNvSpPr>
            <p:nvPr/>
          </p:nvSpPr>
          <p:spPr bwMode="auto">
            <a:xfrm>
              <a:off x="1015" y="887"/>
              <a:ext cx="154" cy="298"/>
            </a:xfrm>
            <a:custGeom>
              <a:avLst/>
              <a:gdLst/>
              <a:ahLst/>
              <a:cxnLst>
                <a:cxn ang="0">
                  <a:pos x="257" y="839"/>
                </a:cxn>
                <a:cxn ang="0">
                  <a:pos x="259" y="768"/>
                </a:cxn>
                <a:cxn ang="0">
                  <a:pos x="264" y="703"/>
                </a:cxn>
                <a:cxn ang="0">
                  <a:pos x="274" y="642"/>
                </a:cxn>
                <a:cxn ang="0">
                  <a:pos x="287" y="586"/>
                </a:cxn>
                <a:cxn ang="0">
                  <a:pos x="305" y="535"/>
                </a:cxn>
                <a:cxn ang="0">
                  <a:pos x="326" y="487"/>
                </a:cxn>
                <a:cxn ang="0">
                  <a:pos x="351" y="446"/>
                </a:cxn>
                <a:cxn ang="0">
                  <a:pos x="381" y="408"/>
                </a:cxn>
                <a:cxn ang="0">
                  <a:pos x="414" y="375"/>
                </a:cxn>
                <a:cxn ang="0">
                  <a:pos x="452" y="347"/>
                </a:cxn>
                <a:cxn ang="0">
                  <a:pos x="493" y="324"/>
                </a:cxn>
                <a:cxn ang="0">
                  <a:pos x="539" y="304"/>
                </a:cxn>
                <a:cxn ang="0">
                  <a:pos x="589" y="289"/>
                </a:cxn>
                <a:cxn ang="0">
                  <a:pos x="643" y="279"/>
                </a:cxn>
                <a:cxn ang="0">
                  <a:pos x="701" y="272"/>
                </a:cxn>
                <a:cxn ang="0">
                  <a:pos x="764" y="270"/>
                </a:cxn>
                <a:cxn ang="0">
                  <a:pos x="775" y="0"/>
                </a:cxn>
                <a:cxn ang="0">
                  <a:pos x="742" y="0"/>
                </a:cxn>
                <a:cxn ang="0">
                  <a:pos x="699" y="1"/>
                </a:cxn>
                <a:cxn ang="0">
                  <a:pos x="657" y="4"/>
                </a:cxn>
                <a:cxn ang="0">
                  <a:pos x="618" y="10"/>
                </a:cxn>
                <a:cxn ang="0">
                  <a:pos x="579" y="18"/>
                </a:cxn>
                <a:cxn ang="0">
                  <a:pos x="543" y="29"/>
                </a:cxn>
                <a:cxn ang="0">
                  <a:pos x="508" y="44"/>
                </a:cxn>
                <a:cxn ang="0">
                  <a:pos x="474" y="60"/>
                </a:cxn>
                <a:cxn ang="0">
                  <a:pos x="442" y="79"/>
                </a:cxn>
                <a:cxn ang="0">
                  <a:pos x="411" y="101"/>
                </a:cxn>
                <a:cxn ang="0">
                  <a:pos x="382" y="125"/>
                </a:cxn>
                <a:cxn ang="0">
                  <a:pos x="354" y="152"/>
                </a:cxn>
                <a:cxn ang="0">
                  <a:pos x="328" y="183"/>
                </a:cxn>
                <a:cxn ang="0">
                  <a:pos x="302" y="216"/>
                </a:cxn>
                <a:cxn ang="0">
                  <a:pos x="277" y="252"/>
                </a:cxn>
                <a:cxn ang="0">
                  <a:pos x="254" y="291"/>
                </a:cxn>
                <a:cxn ang="0">
                  <a:pos x="242" y="31"/>
                </a:cxn>
                <a:cxn ang="0">
                  <a:pos x="0" y="1488"/>
                </a:cxn>
              </a:cxnLst>
              <a:rect l="0" t="0" r="r" b="b"/>
              <a:pathLst>
                <a:path w="775" h="1488">
                  <a:moveTo>
                    <a:pt x="257" y="1488"/>
                  </a:moveTo>
                  <a:lnTo>
                    <a:pt x="257" y="839"/>
                  </a:lnTo>
                  <a:lnTo>
                    <a:pt x="258" y="803"/>
                  </a:lnTo>
                  <a:lnTo>
                    <a:pt x="259" y="768"/>
                  </a:lnTo>
                  <a:lnTo>
                    <a:pt x="261" y="735"/>
                  </a:lnTo>
                  <a:lnTo>
                    <a:pt x="264" y="703"/>
                  </a:lnTo>
                  <a:lnTo>
                    <a:pt x="269" y="672"/>
                  </a:lnTo>
                  <a:lnTo>
                    <a:pt x="274" y="642"/>
                  </a:lnTo>
                  <a:lnTo>
                    <a:pt x="280" y="613"/>
                  </a:lnTo>
                  <a:lnTo>
                    <a:pt x="287" y="586"/>
                  </a:lnTo>
                  <a:lnTo>
                    <a:pt x="295" y="560"/>
                  </a:lnTo>
                  <a:lnTo>
                    <a:pt x="305" y="535"/>
                  </a:lnTo>
                  <a:lnTo>
                    <a:pt x="315" y="511"/>
                  </a:lnTo>
                  <a:lnTo>
                    <a:pt x="326" y="487"/>
                  </a:lnTo>
                  <a:lnTo>
                    <a:pt x="338" y="467"/>
                  </a:lnTo>
                  <a:lnTo>
                    <a:pt x="351" y="446"/>
                  </a:lnTo>
                  <a:lnTo>
                    <a:pt x="365" y="427"/>
                  </a:lnTo>
                  <a:lnTo>
                    <a:pt x="381" y="408"/>
                  </a:lnTo>
                  <a:lnTo>
                    <a:pt x="397" y="392"/>
                  </a:lnTo>
                  <a:lnTo>
                    <a:pt x="414" y="375"/>
                  </a:lnTo>
                  <a:lnTo>
                    <a:pt x="432" y="361"/>
                  </a:lnTo>
                  <a:lnTo>
                    <a:pt x="452" y="347"/>
                  </a:lnTo>
                  <a:lnTo>
                    <a:pt x="472" y="335"/>
                  </a:lnTo>
                  <a:lnTo>
                    <a:pt x="493" y="324"/>
                  </a:lnTo>
                  <a:lnTo>
                    <a:pt x="516" y="313"/>
                  </a:lnTo>
                  <a:lnTo>
                    <a:pt x="539" y="304"/>
                  </a:lnTo>
                  <a:lnTo>
                    <a:pt x="563" y="296"/>
                  </a:lnTo>
                  <a:lnTo>
                    <a:pt x="589" y="289"/>
                  </a:lnTo>
                  <a:lnTo>
                    <a:pt x="616" y="283"/>
                  </a:lnTo>
                  <a:lnTo>
                    <a:pt x="643" y="279"/>
                  </a:lnTo>
                  <a:lnTo>
                    <a:pt x="672" y="274"/>
                  </a:lnTo>
                  <a:lnTo>
                    <a:pt x="701" y="272"/>
                  </a:lnTo>
                  <a:lnTo>
                    <a:pt x="732" y="270"/>
                  </a:lnTo>
                  <a:lnTo>
                    <a:pt x="764" y="270"/>
                  </a:lnTo>
                  <a:lnTo>
                    <a:pt x="775" y="270"/>
                  </a:lnTo>
                  <a:lnTo>
                    <a:pt x="775" y="0"/>
                  </a:lnTo>
                  <a:lnTo>
                    <a:pt x="765" y="0"/>
                  </a:lnTo>
                  <a:lnTo>
                    <a:pt x="742" y="0"/>
                  </a:lnTo>
                  <a:lnTo>
                    <a:pt x="720" y="0"/>
                  </a:lnTo>
                  <a:lnTo>
                    <a:pt x="699" y="1"/>
                  </a:lnTo>
                  <a:lnTo>
                    <a:pt x="678" y="2"/>
                  </a:lnTo>
                  <a:lnTo>
                    <a:pt x="657" y="4"/>
                  </a:lnTo>
                  <a:lnTo>
                    <a:pt x="638" y="6"/>
                  </a:lnTo>
                  <a:lnTo>
                    <a:pt x="618" y="10"/>
                  </a:lnTo>
                  <a:lnTo>
                    <a:pt x="598" y="14"/>
                  </a:lnTo>
                  <a:lnTo>
                    <a:pt x="579" y="18"/>
                  </a:lnTo>
                  <a:lnTo>
                    <a:pt x="561" y="24"/>
                  </a:lnTo>
                  <a:lnTo>
                    <a:pt x="543" y="29"/>
                  </a:lnTo>
                  <a:lnTo>
                    <a:pt x="526" y="36"/>
                  </a:lnTo>
                  <a:lnTo>
                    <a:pt x="508" y="44"/>
                  </a:lnTo>
                  <a:lnTo>
                    <a:pt x="490" y="51"/>
                  </a:lnTo>
                  <a:lnTo>
                    <a:pt x="474" y="60"/>
                  </a:lnTo>
                  <a:lnTo>
                    <a:pt x="457" y="69"/>
                  </a:lnTo>
                  <a:lnTo>
                    <a:pt x="442" y="79"/>
                  </a:lnTo>
                  <a:lnTo>
                    <a:pt x="427" y="90"/>
                  </a:lnTo>
                  <a:lnTo>
                    <a:pt x="411" y="101"/>
                  </a:lnTo>
                  <a:lnTo>
                    <a:pt x="397" y="113"/>
                  </a:lnTo>
                  <a:lnTo>
                    <a:pt x="382" y="125"/>
                  </a:lnTo>
                  <a:lnTo>
                    <a:pt x="369" y="139"/>
                  </a:lnTo>
                  <a:lnTo>
                    <a:pt x="354" y="152"/>
                  </a:lnTo>
                  <a:lnTo>
                    <a:pt x="341" y="168"/>
                  </a:lnTo>
                  <a:lnTo>
                    <a:pt x="328" y="183"/>
                  </a:lnTo>
                  <a:lnTo>
                    <a:pt x="315" y="200"/>
                  </a:lnTo>
                  <a:lnTo>
                    <a:pt x="302" y="216"/>
                  </a:lnTo>
                  <a:lnTo>
                    <a:pt x="289" y="234"/>
                  </a:lnTo>
                  <a:lnTo>
                    <a:pt x="277" y="252"/>
                  </a:lnTo>
                  <a:lnTo>
                    <a:pt x="265" y="271"/>
                  </a:lnTo>
                  <a:lnTo>
                    <a:pt x="254" y="291"/>
                  </a:lnTo>
                  <a:lnTo>
                    <a:pt x="242" y="312"/>
                  </a:lnTo>
                  <a:lnTo>
                    <a:pt x="242" y="31"/>
                  </a:lnTo>
                  <a:lnTo>
                    <a:pt x="0" y="31"/>
                  </a:lnTo>
                  <a:lnTo>
                    <a:pt x="0" y="1488"/>
                  </a:lnTo>
                  <a:lnTo>
                    <a:pt x="257" y="1488"/>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8" name="Freeform 57"/>
            <p:cNvSpPr>
              <a:spLocks/>
            </p:cNvSpPr>
            <p:nvPr/>
          </p:nvSpPr>
          <p:spPr bwMode="auto">
            <a:xfrm>
              <a:off x="1680" y="887"/>
              <a:ext cx="154" cy="298"/>
            </a:xfrm>
            <a:custGeom>
              <a:avLst/>
              <a:gdLst/>
              <a:ahLst/>
              <a:cxnLst>
                <a:cxn ang="0">
                  <a:pos x="257" y="839"/>
                </a:cxn>
                <a:cxn ang="0">
                  <a:pos x="258" y="768"/>
                </a:cxn>
                <a:cxn ang="0">
                  <a:pos x="263" y="703"/>
                </a:cxn>
                <a:cxn ang="0">
                  <a:pos x="273" y="642"/>
                </a:cxn>
                <a:cxn ang="0">
                  <a:pos x="286" y="586"/>
                </a:cxn>
                <a:cxn ang="0">
                  <a:pos x="304" y="535"/>
                </a:cxn>
                <a:cxn ang="0">
                  <a:pos x="325" y="487"/>
                </a:cxn>
                <a:cxn ang="0">
                  <a:pos x="350" y="446"/>
                </a:cxn>
                <a:cxn ang="0">
                  <a:pos x="380" y="408"/>
                </a:cxn>
                <a:cxn ang="0">
                  <a:pos x="414" y="375"/>
                </a:cxn>
                <a:cxn ang="0">
                  <a:pos x="451" y="347"/>
                </a:cxn>
                <a:cxn ang="0">
                  <a:pos x="493" y="324"/>
                </a:cxn>
                <a:cxn ang="0">
                  <a:pos x="538" y="304"/>
                </a:cxn>
                <a:cxn ang="0">
                  <a:pos x="588" y="289"/>
                </a:cxn>
                <a:cxn ang="0">
                  <a:pos x="642" y="279"/>
                </a:cxn>
                <a:cxn ang="0">
                  <a:pos x="700" y="272"/>
                </a:cxn>
                <a:cxn ang="0">
                  <a:pos x="764" y="270"/>
                </a:cxn>
                <a:cxn ang="0">
                  <a:pos x="774" y="0"/>
                </a:cxn>
                <a:cxn ang="0">
                  <a:pos x="742" y="0"/>
                </a:cxn>
                <a:cxn ang="0">
                  <a:pos x="698" y="1"/>
                </a:cxn>
                <a:cxn ang="0">
                  <a:pos x="656" y="4"/>
                </a:cxn>
                <a:cxn ang="0">
                  <a:pos x="617" y="10"/>
                </a:cxn>
                <a:cxn ang="0">
                  <a:pos x="578" y="18"/>
                </a:cxn>
                <a:cxn ang="0">
                  <a:pos x="542" y="29"/>
                </a:cxn>
                <a:cxn ang="0">
                  <a:pos x="507" y="44"/>
                </a:cxn>
                <a:cxn ang="0">
                  <a:pos x="473" y="60"/>
                </a:cxn>
                <a:cxn ang="0">
                  <a:pos x="441" y="79"/>
                </a:cxn>
                <a:cxn ang="0">
                  <a:pos x="410" y="101"/>
                </a:cxn>
                <a:cxn ang="0">
                  <a:pos x="382" y="125"/>
                </a:cxn>
                <a:cxn ang="0">
                  <a:pos x="353" y="152"/>
                </a:cxn>
                <a:cxn ang="0">
                  <a:pos x="327" y="183"/>
                </a:cxn>
                <a:cxn ang="0">
                  <a:pos x="302" y="216"/>
                </a:cxn>
                <a:cxn ang="0">
                  <a:pos x="277" y="252"/>
                </a:cxn>
                <a:cxn ang="0">
                  <a:pos x="253" y="291"/>
                </a:cxn>
                <a:cxn ang="0">
                  <a:pos x="242" y="31"/>
                </a:cxn>
                <a:cxn ang="0">
                  <a:pos x="0" y="1487"/>
                </a:cxn>
              </a:cxnLst>
              <a:rect l="0" t="0" r="r" b="b"/>
              <a:pathLst>
                <a:path w="774" h="1487">
                  <a:moveTo>
                    <a:pt x="257" y="1487"/>
                  </a:moveTo>
                  <a:lnTo>
                    <a:pt x="257" y="839"/>
                  </a:lnTo>
                  <a:lnTo>
                    <a:pt x="257" y="803"/>
                  </a:lnTo>
                  <a:lnTo>
                    <a:pt x="258" y="768"/>
                  </a:lnTo>
                  <a:lnTo>
                    <a:pt x="260" y="735"/>
                  </a:lnTo>
                  <a:lnTo>
                    <a:pt x="263" y="703"/>
                  </a:lnTo>
                  <a:lnTo>
                    <a:pt x="268" y="672"/>
                  </a:lnTo>
                  <a:lnTo>
                    <a:pt x="273" y="642"/>
                  </a:lnTo>
                  <a:lnTo>
                    <a:pt x="280" y="613"/>
                  </a:lnTo>
                  <a:lnTo>
                    <a:pt x="286" y="586"/>
                  </a:lnTo>
                  <a:lnTo>
                    <a:pt x="295" y="560"/>
                  </a:lnTo>
                  <a:lnTo>
                    <a:pt x="304" y="535"/>
                  </a:lnTo>
                  <a:lnTo>
                    <a:pt x="314" y="511"/>
                  </a:lnTo>
                  <a:lnTo>
                    <a:pt x="325" y="487"/>
                  </a:lnTo>
                  <a:lnTo>
                    <a:pt x="337" y="467"/>
                  </a:lnTo>
                  <a:lnTo>
                    <a:pt x="350" y="446"/>
                  </a:lnTo>
                  <a:lnTo>
                    <a:pt x="364" y="427"/>
                  </a:lnTo>
                  <a:lnTo>
                    <a:pt x="380" y="408"/>
                  </a:lnTo>
                  <a:lnTo>
                    <a:pt x="396" y="392"/>
                  </a:lnTo>
                  <a:lnTo>
                    <a:pt x="414" y="375"/>
                  </a:lnTo>
                  <a:lnTo>
                    <a:pt x="431" y="361"/>
                  </a:lnTo>
                  <a:lnTo>
                    <a:pt x="451" y="347"/>
                  </a:lnTo>
                  <a:lnTo>
                    <a:pt x="471" y="335"/>
                  </a:lnTo>
                  <a:lnTo>
                    <a:pt x="493" y="324"/>
                  </a:lnTo>
                  <a:lnTo>
                    <a:pt x="515" y="313"/>
                  </a:lnTo>
                  <a:lnTo>
                    <a:pt x="538" y="304"/>
                  </a:lnTo>
                  <a:lnTo>
                    <a:pt x="562" y="296"/>
                  </a:lnTo>
                  <a:lnTo>
                    <a:pt x="588" y="289"/>
                  </a:lnTo>
                  <a:lnTo>
                    <a:pt x="615" y="283"/>
                  </a:lnTo>
                  <a:lnTo>
                    <a:pt x="642" y="279"/>
                  </a:lnTo>
                  <a:lnTo>
                    <a:pt x="671" y="274"/>
                  </a:lnTo>
                  <a:lnTo>
                    <a:pt x="700" y="272"/>
                  </a:lnTo>
                  <a:lnTo>
                    <a:pt x="732" y="270"/>
                  </a:lnTo>
                  <a:lnTo>
                    <a:pt x="764" y="270"/>
                  </a:lnTo>
                  <a:lnTo>
                    <a:pt x="774" y="270"/>
                  </a:lnTo>
                  <a:lnTo>
                    <a:pt x="774" y="0"/>
                  </a:lnTo>
                  <a:lnTo>
                    <a:pt x="764" y="0"/>
                  </a:lnTo>
                  <a:lnTo>
                    <a:pt x="742" y="0"/>
                  </a:lnTo>
                  <a:lnTo>
                    <a:pt x="720" y="0"/>
                  </a:lnTo>
                  <a:lnTo>
                    <a:pt x="698" y="1"/>
                  </a:lnTo>
                  <a:lnTo>
                    <a:pt x="677" y="2"/>
                  </a:lnTo>
                  <a:lnTo>
                    <a:pt x="656" y="4"/>
                  </a:lnTo>
                  <a:lnTo>
                    <a:pt x="637" y="6"/>
                  </a:lnTo>
                  <a:lnTo>
                    <a:pt x="617" y="10"/>
                  </a:lnTo>
                  <a:lnTo>
                    <a:pt x="597" y="14"/>
                  </a:lnTo>
                  <a:lnTo>
                    <a:pt x="578" y="18"/>
                  </a:lnTo>
                  <a:lnTo>
                    <a:pt x="560" y="24"/>
                  </a:lnTo>
                  <a:lnTo>
                    <a:pt x="542" y="29"/>
                  </a:lnTo>
                  <a:lnTo>
                    <a:pt x="525" y="36"/>
                  </a:lnTo>
                  <a:lnTo>
                    <a:pt x="507" y="44"/>
                  </a:lnTo>
                  <a:lnTo>
                    <a:pt x="490" y="51"/>
                  </a:lnTo>
                  <a:lnTo>
                    <a:pt x="473" y="60"/>
                  </a:lnTo>
                  <a:lnTo>
                    <a:pt x="458" y="69"/>
                  </a:lnTo>
                  <a:lnTo>
                    <a:pt x="441" y="79"/>
                  </a:lnTo>
                  <a:lnTo>
                    <a:pt x="426" y="90"/>
                  </a:lnTo>
                  <a:lnTo>
                    <a:pt x="410" y="101"/>
                  </a:lnTo>
                  <a:lnTo>
                    <a:pt x="396" y="113"/>
                  </a:lnTo>
                  <a:lnTo>
                    <a:pt x="382" y="125"/>
                  </a:lnTo>
                  <a:lnTo>
                    <a:pt x="368" y="139"/>
                  </a:lnTo>
                  <a:lnTo>
                    <a:pt x="353" y="152"/>
                  </a:lnTo>
                  <a:lnTo>
                    <a:pt x="340" y="168"/>
                  </a:lnTo>
                  <a:lnTo>
                    <a:pt x="327" y="183"/>
                  </a:lnTo>
                  <a:lnTo>
                    <a:pt x="314" y="200"/>
                  </a:lnTo>
                  <a:lnTo>
                    <a:pt x="302" y="216"/>
                  </a:lnTo>
                  <a:lnTo>
                    <a:pt x="289" y="234"/>
                  </a:lnTo>
                  <a:lnTo>
                    <a:pt x="277" y="252"/>
                  </a:lnTo>
                  <a:lnTo>
                    <a:pt x="266" y="271"/>
                  </a:lnTo>
                  <a:lnTo>
                    <a:pt x="253" y="291"/>
                  </a:lnTo>
                  <a:lnTo>
                    <a:pt x="242" y="312"/>
                  </a:lnTo>
                  <a:lnTo>
                    <a:pt x="242" y="31"/>
                  </a:lnTo>
                  <a:lnTo>
                    <a:pt x="0" y="31"/>
                  </a:lnTo>
                  <a:lnTo>
                    <a:pt x="0" y="1487"/>
                  </a:lnTo>
                  <a:lnTo>
                    <a:pt x="257" y="1487"/>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9" name="Freeform 58"/>
            <p:cNvSpPr>
              <a:spLocks/>
            </p:cNvSpPr>
            <p:nvPr/>
          </p:nvSpPr>
          <p:spPr bwMode="auto">
            <a:xfrm>
              <a:off x="1209" y="806"/>
              <a:ext cx="125" cy="383"/>
            </a:xfrm>
            <a:custGeom>
              <a:avLst/>
              <a:gdLst/>
              <a:ahLst/>
              <a:cxnLst>
                <a:cxn ang="0">
                  <a:pos x="613" y="1657"/>
                </a:cxn>
                <a:cxn ang="0">
                  <a:pos x="430" y="1657"/>
                </a:cxn>
                <a:cxn ang="0">
                  <a:pos x="408" y="1656"/>
                </a:cxn>
                <a:cxn ang="0">
                  <a:pos x="388" y="1654"/>
                </a:cxn>
                <a:cxn ang="0">
                  <a:pos x="369" y="1649"/>
                </a:cxn>
                <a:cxn ang="0">
                  <a:pos x="351" y="1643"/>
                </a:cxn>
                <a:cxn ang="0">
                  <a:pos x="336" y="1635"/>
                </a:cxn>
                <a:cxn ang="0">
                  <a:pos x="322" y="1626"/>
                </a:cxn>
                <a:cxn ang="0">
                  <a:pos x="308" y="1615"/>
                </a:cxn>
                <a:cxn ang="0">
                  <a:pos x="297" y="1603"/>
                </a:cxn>
                <a:cxn ang="0">
                  <a:pos x="288" y="1590"/>
                </a:cxn>
                <a:cxn ang="0">
                  <a:pos x="279" y="1576"/>
                </a:cxn>
                <a:cxn ang="0">
                  <a:pos x="272" y="1560"/>
                </a:cxn>
                <a:cxn ang="0">
                  <a:pos x="267" y="1543"/>
                </a:cxn>
                <a:cxn ang="0">
                  <a:pos x="262" y="1525"/>
                </a:cxn>
                <a:cxn ang="0">
                  <a:pos x="259" y="1505"/>
                </a:cxn>
                <a:cxn ang="0">
                  <a:pos x="257" y="1485"/>
                </a:cxn>
                <a:cxn ang="0">
                  <a:pos x="257" y="1465"/>
                </a:cxn>
                <a:cxn ang="0">
                  <a:pos x="257" y="658"/>
                </a:cxn>
                <a:cxn ang="0">
                  <a:pos x="613" y="658"/>
                </a:cxn>
                <a:cxn ang="0">
                  <a:pos x="613" y="430"/>
                </a:cxn>
                <a:cxn ang="0">
                  <a:pos x="257" y="430"/>
                </a:cxn>
                <a:cxn ang="0">
                  <a:pos x="257" y="0"/>
                </a:cxn>
                <a:cxn ang="0">
                  <a:pos x="0" y="0"/>
                </a:cxn>
                <a:cxn ang="0">
                  <a:pos x="0" y="1460"/>
                </a:cxn>
                <a:cxn ang="0">
                  <a:pos x="1" y="1489"/>
                </a:cxn>
                <a:cxn ang="0">
                  <a:pos x="2" y="1516"/>
                </a:cxn>
                <a:cxn ang="0">
                  <a:pos x="4" y="1543"/>
                </a:cxn>
                <a:cxn ang="0">
                  <a:pos x="8" y="1569"/>
                </a:cxn>
                <a:cxn ang="0">
                  <a:pos x="11" y="1593"/>
                </a:cxn>
                <a:cxn ang="0">
                  <a:pos x="16" y="1616"/>
                </a:cxn>
                <a:cxn ang="0">
                  <a:pos x="22" y="1639"/>
                </a:cxn>
                <a:cxn ang="0">
                  <a:pos x="28" y="1660"/>
                </a:cxn>
                <a:cxn ang="0">
                  <a:pos x="36" y="1681"/>
                </a:cxn>
                <a:cxn ang="0">
                  <a:pos x="44" y="1701"/>
                </a:cxn>
                <a:cxn ang="0">
                  <a:pos x="54" y="1718"/>
                </a:cxn>
                <a:cxn ang="0">
                  <a:pos x="64" y="1736"/>
                </a:cxn>
                <a:cxn ang="0">
                  <a:pos x="75" y="1754"/>
                </a:cxn>
                <a:cxn ang="0">
                  <a:pos x="87" y="1769"/>
                </a:cxn>
                <a:cxn ang="0">
                  <a:pos x="99" y="1783"/>
                </a:cxn>
                <a:cxn ang="0">
                  <a:pos x="112" y="1798"/>
                </a:cxn>
                <a:cxn ang="0">
                  <a:pos x="126" y="1811"/>
                </a:cxn>
                <a:cxn ang="0">
                  <a:pos x="140" y="1823"/>
                </a:cxn>
                <a:cxn ang="0">
                  <a:pos x="157" y="1834"/>
                </a:cxn>
                <a:cxn ang="0">
                  <a:pos x="173" y="1844"/>
                </a:cxn>
                <a:cxn ang="0">
                  <a:pos x="190" y="1854"/>
                </a:cxn>
                <a:cxn ang="0">
                  <a:pos x="209" y="1862"/>
                </a:cxn>
                <a:cxn ang="0">
                  <a:pos x="227" y="1870"/>
                </a:cxn>
                <a:cxn ang="0">
                  <a:pos x="247" y="1877"/>
                </a:cxn>
                <a:cxn ang="0">
                  <a:pos x="267" y="1883"/>
                </a:cxn>
                <a:cxn ang="0">
                  <a:pos x="289" y="1888"/>
                </a:cxn>
                <a:cxn ang="0">
                  <a:pos x="310" y="1892"/>
                </a:cxn>
                <a:cxn ang="0">
                  <a:pos x="333" y="1896"/>
                </a:cxn>
                <a:cxn ang="0">
                  <a:pos x="356" y="1899"/>
                </a:cxn>
                <a:cxn ang="0">
                  <a:pos x="380" y="1901"/>
                </a:cxn>
                <a:cxn ang="0">
                  <a:pos x="404" y="1902"/>
                </a:cxn>
                <a:cxn ang="0">
                  <a:pos x="430" y="1902"/>
                </a:cxn>
                <a:cxn ang="0">
                  <a:pos x="613" y="1902"/>
                </a:cxn>
                <a:cxn ang="0">
                  <a:pos x="613" y="1657"/>
                </a:cxn>
              </a:cxnLst>
              <a:rect l="0" t="0" r="r" b="b"/>
              <a:pathLst>
                <a:path w="613" h="1902">
                  <a:moveTo>
                    <a:pt x="613" y="1657"/>
                  </a:moveTo>
                  <a:lnTo>
                    <a:pt x="430" y="1657"/>
                  </a:lnTo>
                  <a:lnTo>
                    <a:pt x="408" y="1656"/>
                  </a:lnTo>
                  <a:lnTo>
                    <a:pt x="388" y="1654"/>
                  </a:lnTo>
                  <a:lnTo>
                    <a:pt x="369" y="1649"/>
                  </a:lnTo>
                  <a:lnTo>
                    <a:pt x="351" y="1643"/>
                  </a:lnTo>
                  <a:lnTo>
                    <a:pt x="336" y="1635"/>
                  </a:lnTo>
                  <a:lnTo>
                    <a:pt x="322" y="1626"/>
                  </a:lnTo>
                  <a:lnTo>
                    <a:pt x="308" y="1615"/>
                  </a:lnTo>
                  <a:lnTo>
                    <a:pt x="297" y="1603"/>
                  </a:lnTo>
                  <a:lnTo>
                    <a:pt x="288" y="1590"/>
                  </a:lnTo>
                  <a:lnTo>
                    <a:pt x="279" y="1576"/>
                  </a:lnTo>
                  <a:lnTo>
                    <a:pt x="272" y="1560"/>
                  </a:lnTo>
                  <a:lnTo>
                    <a:pt x="267" y="1543"/>
                  </a:lnTo>
                  <a:lnTo>
                    <a:pt x="262" y="1525"/>
                  </a:lnTo>
                  <a:lnTo>
                    <a:pt x="259" y="1505"/>
                  </a:lnTo>
                  <a:lnTo>
                    <a:pt x="257" y="1485"/>
                  </a:lnTo>
                  <a:lnTo>
                    <a:pt x="257" y="1465"/>
                  </a:lnTo>
                  <a:lnTo>
                    <a:pt x="257" y="658"/>
                  </a:lnTo>
                  <a:lnTo>
                    <a:pt x="613" y="658"/>
                  </a:lnTo>
                  <a:lnTo>
                    <a:pt x="613" y="430"/>
                  </a:lnTo>
                  <a:lnTo>
                    <a:pt x="257" y="430"/>
                  </a:lnTo>
                  <a:lnTo>
                    <a:pt x="257" y="0"/>
                  </a:lnTo>
                  <a:lnTo>
                    <a:pt x="0" y="0"/>
                  </a:lnTo>
                  <a:lnTo>
                    <a:pt x="0" y="1460"/>
                  </a:lnTo>
                  <a:lnTo>
                    <a:pt x="1" y="1489"/>
                  </a:lnTo>
                  <a:lnTo>
                    <a:pt x="2" y="1516"/>
                  </a:lnTo>
                  <a:lnTo>
                    <a:pt x="4" y="1543"/>
                  </a:lnTo>
                  <a:lnTo>
                    <a:pt x="8" y="1569"/>
                  </a:lnTo>
                  <a:lnTo>
                    <a:pt x="11" y="1593"/>
                  </a:lnTo>
                  <a:lnTo>
                    <a:pt x="16" y="1616"/>
                  </a:lnTo>
                  <a:lnTo>
                    <a:pt x="22" y="1639"/>
                  </a:lnTo>
                  <a:lnTo>
                    <a:pt x="28" y="1660"/>
                  </a:lnTo>
                  <a:lnTo>
                    <a:pt x="36" y="1681"/>
                  </a:lnTo>
                  <a:lnTo>
                    <a:pt x="44" y="1701"/>
                  </a:lnTo>
                  <a:lnTo>
                    <a:pt x="54" y="1718"/>
                  </a:lnTo>
                  <a:lnTo>
                    <a:pt x="64" y="1736"/>
                  </a:lnTo>
                  <a:lnTo>
                    <a:pt x="75" y="1754"/>
                  </a:lnTo>
                  <a:lnTo>
                    <a:pt x="87" y="1769"/>
                  </a:lnTo>
                  <a:lnTo>
                    <a:pt x="99" y="1783"/>
                  </a:lnTo>
                  <a:lnTo>
                    <a:pt x="112" y="1798"/>
                  </a:lnTo>
                  <a:lnTo>
                    <a:pt x="126" y="1811"/>
                  </a:lnTo>
                  <a:lnTo>
                    <a:pt x="140" y="1823"/>
                  </a:lnTo>
                  <a:lnTo>
                    <a:pt x="157" y="1834"/>
                  </a:lnTo>
                  <a:lnTo>
                    <a:pt x="173" y="1844"/>
                  </a:lnTo>
                  <a:lnTo>
                    <a:pt x="190" y="1854"/>
                  </a:lnTo>
                  <a:lnTo>
                    <a:pt x="209" y="1862"/>
                  </a:lnTo>
                  <a:lnTo>
                    <a:pt x="227" y="1870"/>
                  </a:lnTo>
                  <a:lnTo>
                    <a:pt x="247" y="1877"/>
                  </a:lnTo>
                  <a:lnTo>
                    <a:pt x="267" y="1883"/>
                  </a:lnTo>
                  <a:lnTo>
                    <a:pt x="289" y="1888"/>
                  </a:lnTo>
                  <a:lnTo>
                    <a:pt x="310" y="1892"/>
                  </a:lnTo>
                  <a:lnTo>
                    <a:pt x="333" y="1896"/>
                  </a:lnTo>
                  <a:lnTo>
                    <a:pt x="356" y="1899"/>
                  </a:lnTo>
                  <a:lnTo>
                    <a:pt x="380" y="1901"/>
                  </a:lnTo>
                  <a:lnTo>
                    <a:pt x="404" y="1902"/>
                  </a:lnTo>
                  <a:lnTo>
                    <a:pt x="430" y="1902"/>
                  </a:lnTo>
                  <a:lnTo>
                    <a:pt x="613" y="1902"/>
                  </a:lnTo>
                  <a:lnTo>
                    <a:pt x="613" y="1657"/>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60" name="Freeform 59"/>
            <p:cNvSpPr>
              <a:spLocks/>
            </p:cNvSpPr>
            <p:nvPr/>
          </p:nvSpPr>
          <p:spPr bwMode="auto">
            <a:xfrm>
              <a:off x="2647" y="1071"/>
              <a:ext cx="430" cy="254"/>
            </a:xfrm>
            <a:custGeom>
              <a:avLst/>
              <a:gdLst/>
              <a:ahLst/>
              <a:cxnLst>
                <a:cxn ang="0">
                  <a:pos x="1315" y="1115"/>
                </a:cxn>
                <a:cxn ang="0">
                  <a:pos x="1282" y="1135"/>
                </a:cxn>
                <a:cxn ang="0">
                  <a:pos x="1250" y="1153"/>
                </a:cxn>
                <a:cxn ang="0">
                  <a:pos x="1219" y="1170"/>
                </a:cxn>
                <a:cxn ang="0">
                  <a:pos x="1187" y="1186"/>
                </a:cxn>
                <a:cxn ang="0">
                  <a:pos x="1155" y="1201"/>
                </a:cxn>
                <a:cxn ang="0">
                  <a:pos x="1124" y="1214"/>
                </a:cxn>
                <a:cxn ang="0">
                  <a:pos x="1092" y="1227"/>
                </a:cxn>
                <a:cxn ang="0">
                  <a:pos x="1062" y="1238"/>
                </a:cxn>
                <a:cxn ang="0">
                  <a:pos x="1031" y="1248"/>
                </a:cxn>
                <a:cxn ang="0">
                  <a:pos x="1000" y="1257"/>
                </a:cxn>
                <a:cxn ang="0">
                  <a:pos x="969" y="1265"/>
                </a:cxn>
                <a:cxn ang="0">
                  <a:pos x="937" y="1271"/>
                </a:cxn>
                <a:cxn ang="0">
                  <a:pos x="907" y="1276"/>
                </a:cxn>
                <a:cxn ang="0">
                  <a:pos x="876" y="1280"/>
                </a:cxn>
                <a:cxn ang="0">
                  <a:pos x="845" y="1281"/>
                </a:cxn>
                <a:cxn ang="0">
                  <a:pos x="813" y="1282"/>
                </a:cxn>
                <a:cxn ang="0">
                  <a:pos x="774" y="1281"/>
                </a:cxn>
                <a:cxn ang="0">
                  <a:pos x="733" y="1278"/>
                </a:cxn>
                <a:cxn ang="0">
                  <a:pos x="694" y="1274"/>
                </a:cxn>
                <a:cxn ang="0">
                  <a:pos x="655" y="1267"/>
                </a:cxn>
                <a:cxn ang="0">
                  <a:pos x="617" y="1258"/>
                </a:cxn>
                <a:cxn ang="0">
                  <a:pos x="579" y="1247"/>
                </a:cxn>
                <a:cxn ang="0">
                  <a:pos x="543" y="1235"/>
                </a:cxn>
                <a:cxn ang="0">
                  <a:pos x="507" y="1221"/>
                </a:cxn>
                <a:cxn ang="0">
                  <a:pos x="472" y="1204"/>
                </a:cxn>
                <a:cxn ang="0">
                  <a:pos x="438" y="1188"/>
                </a:cxn>
                <a:cxn ang="0">
                  <a:pos x="404" y="1168"/>
                </a:cxn>
                <a:cxn ang="0">
                  <a:pos x="372" y="1148"/>
                </a:cxn>
                <a:cxn ang="0">
                  <a:pos x="340" y="1126"/>
                </a:cxn>
                <a:cxn ang="0">
                  <a:pos x="309" y="1103"/>
                </a:cxn>
                <a:cxn ang="0">
                  <a:pos x="281" y="1078"/>
                </a:cxn>
                <a:cxn ang="0">
                  <a:pos x="252" y="1052"/>
                </a:cxn>
                <a:cxn ang="0">
                  <a:pos x="225" y="1025"/>
                </a:cxn>
                <a:cxn ang="0">
                  <a:pos x="199" y="997"/>
                </a:cxn>
                <a:cxn ang="0">
                  <a:pos x="175" y="967"/>
                </a:cxn>
                <a:cxn ang="0">
                  <a:pos x="152" y="936"/>
                </a:cxn>
                <a:cxn ang="0">
                  <a:pos x="130" y="904"/>
                </a:cxn>
                <a:cxn ang="0">
                  <a:pos x="111" y="873"/>
                </a:cxn>
                <a:cxn ang="0">
                  <a:pos x="92" y="838"/>
                </a:cxn>
                <a:cxn ang="0">
                  <a:pos x="74" y="804"/>
                </a:cxn>
                <a:cxn ang="0">
                  <a:pos x="59" y="768"/>
                </a:cxn>
                <a:cxn ang="0">
                  <a:pos x="45" y="733"/>
                </a:cxn>
                <a:cxn ang="0">
                  <a:pos x="33" y="696"/>
                </a:cxn>
                <a:cxn ang="0">
                  <a:pos x="23" y="658"/>
                </a:cxn>
                <a:cxn ang="0">
                  <a:pos x="14" y="620"/>
                </a:cxn>
                <a:cxn ang="0">
                  <a:pos x="7" y="581"/>
                </a:cxn>
                <a:cxn ang="0">
                  <a:pos x="2" y="542"/>
                </a:cxn>
                <a:cxn ang="0">
                  <a:pos x="0" y="502"/>
                </a:cxn>
                <a:cxn ang="0">
                  <a:pos x="842" y="0"/>
                </a:cxn>
                <a:cxn ang="0">
                  <a:pos x="2151" y="586"/>
                </a:cxn>
                <a:cxn ang="0">
                  <a:pos x="1315" y="1115"/>
                </a:cxn>
              </a:cxnLst>
              <a:rect l="0" t="0" r="r" b="b"/>
              <a:pathLst>
                <a:path w="2151" h="1282">
                  <a:moveTo>
                    <a:pt x="1315" y="1115"/>
                  </a:moveTo>
                  <a:lnTo>
                    <a:pt x="1282" y="1135"/>
                  </a:lnTo>
                  <a:lnTo>
                    <a:pt x="1250" y="1153"/>
                  </a:lnTo>
                  <a:lnTo>
                    <a:pt x="1219" y="1170"/>
                  </a:lnTo>
                  <a:lnTo>
                    <a:pt x="1187" y="1186"/>
                  </a:lnTo>
                  <a:lnTo>
                    <a:pt x="1155" y="1201"/>
                  </a:lnTo>
                  <a:lnTo>
                    <a:pt x="1124" y="1214"/>
                  </a:lnTo>
                  <a:lnTo>
                    <a:pt x="1092" y="1227"/>
                  </a:lnTo>
                  <a:lnTo>
                    <a:pt x="1062" y="1238"/>
                  </a:lnTo>
                  <a:lnTo>
                    <a:pt x="1031" y="1248"/>
                  </a:lnTo>
                  <a:lnTo>
                    <a:pt x="1000" y="1257"/>
                  </a:lnTo>
                  <a:lnTo>
                    <a:pt x="969" y="1265"/>
                  </a:lnTo>
                  <a:lnTo>
                    <a:pt x="937" y="1271"/>
                  </a:lnTo>
                  <a:lnTo>
                    <a:pt x="907" y="1276"/>
                  </a:lnTo>
                  <a:lnTo>
                    <a:pt x="876" y="1280"/>
                  </a:lnTo>
                  <a:lnTo>
                    <a:pt x="845" y="1281"/>
                  </a:lnTo>
                  <a:lnTo>
                    <a:pt x="813" y="1282"/>
                  </a:lnTo>
                  <a:lnTo>
                    <a:pt x="774" y="1281"/>
                  </a:lnTo>
                  <a:lnTo>
                    <a:pt x="733" y="1278"/>
                  </a:lnTo>
                  <a:lnTo>
                    <a:pt x="694" y="1274"/>
                  </a:lnTo>
                  <a:lnTo>
                    <a:pt x="655" y="1267"/>
                  </a:lnTo>
                  <a:lnTo>
                    <a:pt x="617" y="1258"/>
                  </a:lnTo>
                  <a:lnTo>
                    <a:pt x="579" y="1247"/>
                  </a:lnTo>
                  <a:lnTo>
                    <a:pt x="543" y="1235"/>
                  </a:lnTo>
                  <a:lnTo>
                    <a:pt x="507" y="1221"/>
                  </a:lnTo>
                  <a:lnTo>
                    <a:pt x="472" y="1204"/>
                  </a:lnTo>
                  <a:lnTo>
                    <a:pt x="438" y="1188"/>
                  </a:lnTo>
                  <a:lnTo>
                    <a:pt x="404" y="1168"/>
                  </a:lnTo>
                  <a:lnTo>
                    <a:pt x="372" y="1148"/>
                  </a:lnTo>
                  <a:lnTo>
                    <a:pt x="340" y="1126"/>
                  </a:lnTo>
                  <a:lnTo>
                    <a:pt x="309" y="1103"/>
                  </a:lnTo>
                  <a:lnTo>
                    <a:pt x="281" y="1078"/>
                  </a:lnTo>
                  <a:lnTo>
                    <a:pt x="252" y="1052"/>
                  </a:lnTo>
                  <a:lnTo>
                    <a:pt x="225" y="1025"/>
                  </a:lnTo>
                  <a:lnTo>
                    <a:pt x="199" y="997"/>
                  </a:lnTo>
                  <a:lnTo>
                    <a:pt x="175" y="967"/>
                  </a:lnTo>
                  <a:lnTo>
                    <a:pt x="152" y="936"/>
                  </a:lnTo>
                  <a:lnTo>
                    <a:pt x="130" y="904"/>
                  </a:lnTo>
                  <a:lnTo>
                    <a:pt x="111" y="873"/>
                  </a:lnTo>
                  <a:lnTo>
                    <a:pt x="92" y="838"/>
                  </a:lnTo>
                  <a:lnTo>
                    <a:pt x="74" y="804"/>
                  </a:lnTo>
                  <a:lnTo>
                    <a:pt x="59" y="768"/>
                  </a:lnTo>
                  <a:lnTo>
                    <a:pt x="45" y="733"/>
                  </a:lnTo>
                  <a:lnTo>
                    <a:pt x="33" y="696"/>
                  </a:lnTo>
                  <a:lnTo>
                    <a:pt x="23" y="658"/>
                  </a:lnTo>
                  <a:lnTo>
                    <a:pt x="14" y="620"/>
                  </a:lnTo>
                  <a:lnTo>
                    <a:pt x="7" y="581"/>
                  </a:lnTo>
                  <a:lnTo>
                    <a:pt x="2" y="542"/>
                  </a:lnTo>
                  <a:lnTo>
                    <a:pt x="0" y="502"/>
                  </a:lnTo>
                  <a:lnTo>
                    <a:pt x="842" y="0"/>
                  </a:lnTo>
                  <a:lnTo>
                    <a:pt x="2151" y="586"/>
                  </a:lnTo>
                  <a:lnTo>
                    <a:pt x="1315" y="1115"/>
                  </a:lnTo>
                  <a:close/>
                </a:path>
              </a:pathLst>
            </a:custGeom>
            <a:solidFill>
              <a:srgbClr val="72B0D2"/>
            </a:solidFill>
            <a:ln w="9525">
              <a:noFill/>
              <a:round/>
              <a:headEnd/>
              <a:tailEnd/>
            </a:ln>
          </p:spPr>
          <p:txBody>
            <a:bodyPr/>
            <a:lstStyle/>
            <a:p>
              <a:pPr latinLnBrk="0">
                <a:defRPr/>
              </a:pPr>
              <a:endParaRPr kumimoji="0" lang="en-GB" dirty="0">
                <a:ea typeface="+mn-ea"/>
              </a:endParaRPr>
            </a:p>
          </p:txBody>
        </p:sp>
        <p:sp>
          <p:nvSpPr>
            <p:cNvPr id="61" name="Freeform 60"/>
            <p:cNvSpPr>
              <a:spLocks/>
            </p:cNvSpPr>
            <p:nvPr/>
          </p:nvSpPr>
          <p:spPr bwMode="auto">
            <a:xfrm>
              <a:off x="2775" y="633"/>
              <a:ext cx="290" cy="228"/>
            </a:xfrm>
            <a:custGeom>
              <a:avLst/>
              <a:gdLst/>
              <a:ahLst/>
              <a:cxnLst>
                <a:cxn ang="0">
                  <a:pos x="543" y="864"/>
                </a:cxn>
                <a:cxn ang="0">
                  <a:pos x="439" y="817"/>
                </a:cxn>
                <a:cxn ang="0">
                  <a:pos x="340" y="770"/>
                </a:cxn>
                <a:cxn ang="0">
                  <a:pos x="248" y="720"/>
                </a:cxn>
                <a:cxn ang="0">
                  <a:pos x="205" y="692"/>
                </a:cxn>
                <a:cxn ang="0">
                  <a:pos x="166" y="664"/>
                </a:cxn>
                <a:cxn ang="0">
                  <a:pos x="130" y="632"/>
                </a:cxn>
                <a:cxn ang="0">
                  <a:pos x="97" y="599"/>
                </a:cxn>
                <a:cxn ang="0">
                  <a:pos x="69" y="562"/>
                </a:cxn>
                <a:cxn ang="0">
                  <a:pos x="45" y="522"/>
                </a:cxn>
                <a:cxn ang="0">
                  <a:pos x="25" y="479"/>
                </a:cxn>
                <a:cxn ang="0">
                  <a:pos x="10" y="433"/>
                </a:cxn>
                <a:cxn ang="0">
                  <a:pos x="2" y="381"/>
                </a:cxn>
                <a:cxn ang="0">
                  <a:pos x="0" y="327"/>
                </a:cxn>
                <a:cxn ang="0">
                  <a:pos x="2" y="269"/>
                </a:cxn>
                <a:cxn ang="0">
                  <a:pos x="8" y="220"/>
                </a:cxn>
                <a:cxn ang="0">
                  <a:pos x="18" y="175"/>
                </a:cxn>
                <a:cxn ang="0">
                  <a:pos x="32" y="134"/>
                </a:cxn>
                <a:cxn ang="0">
                  <a:pos x="51" y="98"/>
                </a:cxn>
                <a:cxn ang="0">
                  <a:pos x="72" y="64"/>
                </a:cxn>
                <a:cxn ang="0">
                  <a:pos x="96" y="31"/>
                </a:cxn>
                <a:cxn ang="0">
                  <a:pos x="124" y="0"/>
                </a:cxn>
                <a:cxn ang="0">
                  <a:pos x="1120" y="773"/>
                </a:cxn>
                <a:cxn ang="0">
                  <a:pos x="1057" y="814"/>
                </a:cxn>
                <a:cxn ang="0">
                  <a:pos x="1031" y="834"/>
                </a:cxn>
                <a:cxn ang="0">
                  <a:pos x="1009" y="855"/>
                </a:cxn>
                <a:cxn ang="0">
                  <a:pos x="991" y="876"/>
                </a:cxn>
                <a:cxn ang="0">
                  <a:pos x="977" y="898"/>
                </a:cxn>
                <a:cxn ang="0">
                  <a:pos x="969" y="922"/>
                </a:cxn>
                <a:cxn ang="0">
                  <a:pos x="966" y="947"/>
                </a:cxn>
                <a:cxn ang="0">
                  <a:pos x="970" y="975"/>
                </a:cxn>
                <a:cxn ang="0">
                  <a:pos x="981" y="1001"/>
                </a:cxn>
                <a:cxn ang="0">
                  <a:pos x="1000" y="1028"/>
                </a:cxn>
                <a:cxn ang="0">
                  <a:pos x="1024" y="1052"/>
                </a:cxn>
                <a:cxn ang="0">
                  <a:pos x="1054" y="1075"/>
                </a:cxn>
                <a:cxn ang="0">
                  <a:pos x="1088" y="1098"/>
                </a:cxn>
                <a:cxn ang="0">
                  <a:pos x="1126" y="1119"/>
                </a:cxn>
                <a:cxn ang="0">
                  <a:pos x="1168" y="1140"/>
                </a:cxn>
              </a:cxnLst>
              <a:rect l="0" t="0" r="r" b="b"/>
              <a:pathLst>
                <a:path w="1447" h="1140">
                  <a:moveTo>
                    <a:pt x="1168" y="1140"/>
                  </a:moveTo>
                  <a:lnTo>
                    <a:pt x="543" y="864"/>
                  </a:lnTo>
                  <a:lnTo>
                    <a:pt x="490" y="840"/>
                  </a:lnTo>
                  <a:lnTo>
                    <a:pt x="439" y="817"/>
                  </a:lnTo>
                  <a:lnTo>
                    <a:pt x="388" y="793"/>
                  </a:lnTo>
                  <a:lnTo>
                    <a:pt x="340" y="770"/>
                  </a:lnTo>
                  <a:lnTo>
                    <a:pt x="293" y="745"/>
                  </a:lnTo>
                  <a:lnTo>
                    <a:pt x="248" y="720"/>
                  </a:lnTo>
                  <a:lnTo>
                    <a:pt x="226" y="707"/>
                  </a:lnTo>
                  <a:lnTo>
                    <a:pt x="205" y="692"/>
                  </a:lnTo>
                  <a:lnTo>
                    <a:pt x="185" y="678"/>
                  </a:lnTo>
                  <a:lnTo>
                    <a:pt x="166" y="664"/>
                  </a:lnTo>
                  <a:lnTo>
                    <a:pt x="148" y="648"/>
                  </a:lnTo>
                  <a:lnTo>
                    <a:pt x="130" y="632"/>
                  </a:lnTo>
                  <a:lnTo>
                    <a:pt x="113" y="615"/>
                  </a:lnTo>
                  <a:lnTo>
                    <a:pt x="97" y="599"/>
                  </a:lnTo>
                  <a:lnTo>
                    <a:pt x="83" y="580"/>
                  </a:lnTo>
                  <a:lnTo>
                    <a:pt x="69" y="562"/>
                  </a:lnTo>
                  <a:lnTo>
                    <a:pt x="57" y="543"/>
                  </a:lnTo>
                  <a:lnTo>
                    <a:pt x="45" y="522"/>
                  </a:lnTo>
                  <a:lnTo>
                    <a:pt x="35" y="501"/>
                  </a:lnTo>
                  <a:lnTo>
                    <a:pt x="25" y="479"/>
                  </a:lnTo>
                  <a:lnTo>
                    <a:pt x="17" y="456"/>
                  </a:lnTo>
                  <a:lnTo>
                    <a:pt x="10" y="433"/>
                  </a:lnTo>
                  <a:lnTo>
                    <a:pt x="6" y="408"/>
                  </a:lnTo>
                  <a:lnTo>
                    <a:pt x="2" y="381"/>
                  </a:lnTo>
                  <a:lnTo>
                    <a:pt x="0" y="355"/>
                  </a:lnTo>
                  <a:lnTo>
                    <a:pt x="0" y="327"/>
                  </a:lnTo>
                  <a:lnTo>
                    <a:pt x="0" y="297"/>
                  </a:lnTo>
                  <a:lnTo>
                    <a:pt x="2" y="269"/>
                  </a:lnTo>
                  <a:lnTo>
                    <a:pt x="4" y="244"/>
                  </a:lnTo>
                  <a:lnTo>
                    <a:pt x="8" y="220"/>
                  </a:lnTo>
                  <a:lnTo>
                    <a:pt x="13" y="197"/>
                  </a:lnTo>
                  <a:lnTo>
                    <a:pt x="18" y="175"/>
                  </a:lnTo>
                  <a:lnTo>
                    <a:pt x="25" y="154"/>
                  </a:lnTo>
                  <a:lnTo>
                    <a:pt x="32" y="134"/>
                  </a:lnTo>
                  <a:lnTo>
                    <a:pt x="41" y="116"/>
                  </a:lnTo>
                  <a:lnTo>
                    <a:pt x="51" y="98"/>
                  </a:lnTo>
                  <a:lnTo>
                    <a:pt x="61" y="80"/>
                  </a:lnTo>
                  <a:lnTo>
                    <a:pt x="72" y="64"/>
                  </a:lnTo>
                  <a:lnTo>
                    <a:pt x="84" y="47"/>
                  </a:lnTo>
                  <a:lnTo>
                    <a:pt x="96" y="31"/>
                  </a:lnTo>
                  <a:lnTo>
                    <a:pt x="109" y="16"/>
                  </a:lnTo>
                  <a:lnTo>
                    <a:pt x="124" y="0"/>
                  </a:lnTo>
                  <a:lnTo>
                    <a:pt x="1447" y="584"/>
                  </a:lnTo>
                  <a:lnTo>
                    <a:pt x="1120" y="773"/>
                  </a:lnTo>
                  <a:lnTo>
                    <a:pt x="1087" y="793"/>
                  </a:lnTo>
                  <a:lnTo>
                    <a:pt x="1057" y="814"/>
                  </a:lnTo>
                  <a:lnTo>
                    <a:pt x="1044" y="824"/>
                  </a:lnTo>
                  <a:lnTo>
                    <a:pt x="1031" y="834"/>
                  </a:lnTo>
                  <a:lnTo>
                    <a:pt x="1020" y="844"/>
                  </a:lnTo>
                  <a:lnTo>
                    <a:pt x="1009" y="855"/>
                  </a:lnTo>
                  <a:lnTo>
                    <a:pt x="999" y="865"/>
                  </a:lnTo>
                  <a:lnTo>
                    <a:pt x="991" y="876"/>
                  </a:lnTo>
                  <a:lnTo>
                    <a:pt x="983" y="887"/>
                  </a:lnTo>
                  <a:lnTo>
                    <a:pt x="977" y="898"/>
                  </a:lnTo>
                  <a:lnTo>
                    <a:pt x="972" y="910"/>
                  </a:lnTo>
                  <a:lnTo>
                    <a:pt x="969" y="922"/>
                  </a:lnTo>
                  <a:lnTo>
                    <a:pt x="967" y="934"/>
                  </a:lnTo>
                  <a:lnTo>
                    <a:pt x="966" y="947"/>
                  </a:lnTo>
                  <a:lnTo>
                    <a:pt x="967" y="962"/>
                  </a:lnTo>
                  <a:lnTo>
                    <a:pt x="970" y="975"/>
                  </a:lnTo>
                  <a:lnTo>
                    <a:pt x="975" y="988"/>
                  </a:lnTo>
                  <a:lnTo>
                    <a:pt x="981" y="1001"/>
                  </a:lnTo>
                  <a:lnTo>
                    <a:pt x="990" y="1014"/>
                  </a:lnTo>
                  <a:lnTo>
                    <a:pt x="1000" y="1028"/>
                  </a:lnTo>
                  <a:lnTo>
                    <a:pt x="1011" y="1040"/>
                  </a:lnTo>
                  <a:lnTo>
                    <a:pt x="1024" y="1052"/>
                  </a:lnTo>
                  <a:lnTo>
                    <a:pt x="1037" y="1064"/>
                  </a:lnTo>
                  <a:lnTo>
                    <a:pt x="1054" y="1075"/>
                  </a:lnTo>
                  <a:lnTo>
                    <a:pt x="1070" y="1087"/>
                  </a:lnTo>
                  <a:lnTo>
                    <a:pt x="1088" y="1098"/>
                  </a:lnTo>
                  <a:lnTo>
                    <a:pt x="1106" y="1109"/>
                  </a:lnTo>
                  <a:lnTo>
                    <a:pt x="1126" y="1119"/>
                  </a:lnTo>
                  <a:lnTo>
                    <a:pt x="1147" y="1129"/>
                  </a:lnTo>
                  <a:lnTo>
                    <a:pt x="1168" y="1140"/>
                  </a:lnTo>
                  <a:close/>
                </a:path>
              </a:pathLst>
            </a:custGeom>
            <a:solidFill>
              <a:srgbClr val="A5D1A1"/>
            </a:solidFill>
            <a:ln w="9525">
              <a:noFill/>
              <a:round/>
              <a:headEnd/>
              <a:tailEnd/>
            </a:ln>
          </p:spPr>
          <p:txBody>
            <a:bodyPr/>
            <a:lstStyle/>
            <a:p>
              <a:pPr latinLnBrk="0">
                <a:defRPr/>
              </a:pPr>
              <a:endParaRPr kumimoji="0" lang="en-GB" dirty="0">
                <a:ea typeface="+mn-ea"/>
              </a:endParaRPr>
            </a:p>
          </p:txBody>
        </p:sp>
        <p:sp>
          <p:nvSpPr>
            <p:cNvPr id="62" name="Freeform 61"/>
            <p:cNvSpPr>
              <a:spLocks/>
            </p:cNvSpPr>
            <p:nvPr/>
          </p:nvSpPr>
          <p:spPr bwMode="auto">
            <a:xfrm>
              <a:off x="2775" y="0"/>
              <a:ext cx="448" cy="445"/>
            </a:xfrm>
            <a:custGeom>
              <a:avLst/>
              <a:gdLst/>
              <a:ahLst/>
              <a:cxnLst>
                <a:cxn ang="0">
                  <a:pos x="1107" y="1827"/>
                </a:cxn>
                <a:cxn ang="0">
                  <a:pos x="1062" y="1861"/>
                </a:cxn>
                <a:cxn ang="0">
                  <a:pos x="1031" y="1893"/>
                </a:cxn>
                <a:cxn ang="0">
                  <a:pos x="1008" y="1930"/>
                </a:cxn>
                <a:cxn ang="0">
                  <a:pos x="996" y="1973"/>
                </a:cxn>
                <a:cxn ang="0">
                  <a:pos x="997" y="2006"/>
                </a:cxn>
                <a:cxn ang="0">
                  <a:pos x="1006" y="2033"/>
                </a:cxn>
                <a:cxn ang="0">
                  <a:pos x="1020" y="2058"/>
                </a:cxn>
                <a:cxn ang="0">
                  <a:pos x="1066" y="2104"/>
                </a:cxn>
                <a:cxn ang="0">
                  <a:pos x="1129" y="2147"/>
                </a:cxn>
                <a:cxn ang="0">
                  <a:pos x="1225" y="2199"/>
                </a:cxn>
                <a:cxn ang="0">
                  <a:pos x="428" y="1849"/>
                </a:cxn>
                <a:cxn ang="0">
                  <a:pos x="298" y="1785"/>
                </a:cxn>
                <a:cxn ang="0">
                  <a:pos x="238" y="1750"/>
                </a:cxn>
                <a:cxn ang="0">
                  <a:pos x="182" y="1712"/>
                </a:cxn>
                <a:cxn ang="0">
                  <a:pos x="131" y="1668"/>
                </a:cxn>
                <a:cxn ang="0">
                  <a:pos x="86" y="1620"/>
                </a:cxn>
                <a:cxn ang="0">
                  <a:pos x="50" y="1566"/>
                </a:cxn>
                <a:cxn ang="0">
                  <a:pos x="23" y="1505"/>
                </a:cxn>
                <a:cxn ang="0">
                  <a:pos x="6" y="1437"/>
                </a:cxn>
                <a:cxn ang="0">
                  <a:pos x="0" y="1361"/>
                </a:cxn>
                <a:cxn ang="0">
                  <a:pos x="3" y="1296"/>
                </a:cxn>
                <a:cxn ang="0">
                  <a:pos x="14" y="1235"/>
                </a:cxn>
                <a:cxn ang="0">
                  <a:pos x="30" y="1179"/>
                </a:cxn>
                <a:cxn ang="0">
                  <a:pos x="52" y="1126"/>
                </a:cxn>
                <a:cxn ang="0">
                  <a:pos x="80" y="1077"/>
                </a:cxn>
                <a:cxn ang="0">
                  <a:pos x="1845" y="11"/>
                </a:cxn>
                <a:cxn ang="0">
                  <a:pos x="1903" y="49"/>
                </a:cxn>
                <a:cxn ang="0">
                  <a:pos x="1959" y="94"/>
                </a:cxn>
                <a:cxn ang="0">
                  <a:pos x="2013" y="145"/>
                </a:cxn>
                <a:cxn ang="0">
                  <a:pos x="2062" y="201"/>
                </a:cxn>
                <a:cxn ang="0">
                  <a:pos x="2108" y="263"/>
                </a:cxn>
                <a:cxn ang="0">
                  <a:pos x="2148" y="330"/>
                </a:cxn>
                <a:cxn ang="0">
                  <a:pos x="2182" y="402"/>
                </a:cxn>
                <a:cxn ang="0">
                  <a:pos x="2208" y="479"/>
                </a:cxn>
                <a:cxn ang="0">
                  <a:pos x="2226" y="560"/>
                </a:cxn>
                <a:cxn ang="0">
                  <a:pos x="2234" y="647"/>
                </a:cxn>
                <a:cxn ang="0">
                  <a:pos x="2233" y="739"/>
                </a:cxn>
                <a:cxn ang="0">
                  <a:pos x="2222" y="830"/>
                </a:cxn>
                <a:cxn ang="0">
                  <a:pos x="2204" y="913"/>
                </a:cxn>
                <a:cxn ang="0">
                  <a:pos x="2175" y="992"/>
                </a:cxn>
                <a:cxn ang="0">
                  <a:pos x="2140" y="1066"/>
                </a:cxn>
                <a:cxn ang="0">
                  <a:pos x="2096" y="1136"/>
                </a:cxn>
                <a:cxn ang="0">
                  <a:pos x="2045" y="1201"/>
                </a:cxn>
                <a:cxn ang="0">
                  <a:pos x="1986" y="1261"/>
                </a:cxn>
                <a:cxn ang="0">
                  <a:pos x="1921" y="1320"/>
                </a:cxn>
                <a:cxn ang="0">
                  <a:pos x="1849" y="1373"/>
                </a:cxn>
                <a:cxn ang="0">
                  <a:pos x="1770" y="1424"/>
                </a:cxn>
              </a:cxnLst>
              <a:rect l="0" t="0" r="r" b="b"/>
              <a:pathLst>
                <a:path w="2234" h="2223">
                  <a:moveTo>
                    <a:pt x="1770" y="1424"/>
                  </a:moveTo>
                  <a:lnTo>
                    <a:pt x="1129" y="1813"/>
                  </a:lnTo>
                  <a:lnTo>
                    <a:pt x="1107" y="1827"/>
                  </a:lnTo>
                  <a:lnTo>
                    <a:pt x="1084" y="1844"/>
                  </a:lnTo>
                  <a:lnTo>
                    <a:pt x="1073" y="1852"/>
                  </a:lnTo>
                  <a:lnTo>
                    <a:pt x="1062" y="1861"/>
                  </a:lnTo>
                  <a:lnTo>
                    <a:pt x="1051" y="1871"/>
                  </a:lnTo>
                  <a:lnTo>
                    <a:pt x="1041" y="1882"/>
                  </a:lnTo>
                  <a:lnTo>
                    <a:pt x="1031" y="1893"/>
                  </a:lnTo>
                  <a:lnTo>
                    <a:pt x="1022" y="1905"/>
                  </a:lnTo>
                  <a:lnTo>
                    <a:pt x="1014" y="1917"/>
                  </a:lnTo>
                  <a:lnTo>
                    <a:pt x="1008" y="1930"/>
                  </a:lnTo>
                  <a:lnTo>
                    <a:pt x="1002" y="1944"/>
                  </a:lnTo>
                  <a:lnTo>
                    <a:pt x="999" y="1958"/>
                  </a:lnTo>
                  <a:lnTo>
                    <a:pt x="996" y="1973"/>
                  </a:lnTo>
                  <a:lnTo>
                    <a:pt x="996" y="1989"/>
                  </a:lnTo>
                  <a:lnTo>
                    <a:pt x="996" y="1997"/>
                  </a:lnTo>
                  <a:lnTo>
                    <a:pt x="997" y="2006"/>
                  </a:lnTo>
                  <a:lnTo>
                    <a:pt x="999" y="2015"/>
                  </a:lnTo>
                  <a:lnTo>
                    <a:pt x="1002" y="2024"/>
                  </a:lnTo>
                  <a:lnTo>
                    <a:pt x="1006" y="2033"/>
                  </a:lnTo>
                  <a:lnTo>
                    <a:pt x="1010" y="2041"/>
                  </a:lnTo>
                  <a:lnTo>
                    <a:pt x="1014" y="2049"/>
                  </a:lnTo>
                  <a:lnTo>
                    <a:pt x="1020" y="2058"/>
                  </a:lnTo>
                  <a:lnTo>
                    <a:pt x="1033" y="2073"/>
                  </a:lnTo>
                  <a:lnTo>
                    <a:pt x="1048" y="2089"/>
                  </a:lnTo>
                  <a:lnTo>
                    <a:pt x="1066" y="2104"/>
                  </a:lnTo>
                  <a:lnTo>
                    <a:pt x="1086" y="2119"/>
                  </a:lnTo>
                  <a:lnTo>
                    <a:pt x="1107" y="2134"/>
                  </a:lnTo>
                  <a:lnTo>
                    <a:pt x="1129" y="2147"/>
                  </a:lnTo>
                  <a:lnTo>
                    <a:pt x="1152" y="2161"/>
                  </a:lnTo>
                  <a:lnTo>
                    <a:pt x="1176" y="2173"/>
                  </a:lnTo>
                  <a:lnTo>
                    <a:pt x="1225" y="2199"/>
                  </a:lnTo>
                  <a:lnTo>
                    <a:pt x="1275" y="2223"/>
                  </a:lnTo>
                  <a:lnTo>
                    <a:pt x="472" y="1869"/>
                  </a:lnTo>
                  <a:lnTo>
                    <a:pt x="428" y="1849"/>
                  </a:lnTo>
                  <a:lnTo>
                    <a:pt x="384" y="1829"/>
                  </a:lnTo>
                  <a:lnTo>
                    <a:pt x="341" y="1807"/>
                  </a:lnTo>
                  <a:lnTo>
                    <a:pt x="298" y="1785"/>
                  </a:lnTo>
                  <a:lnTo>
                    <a:pt x="278" y="1774"/>
                  </a:lnTo>
                  <a:lnTo>
                    <a:pt x="258" y="1762"/>
                  </a:lnTo>
                  <a:lnTo>
                    <a:pt x="238" y="1750"/>
                  </a:lnTo>
                  <a:lnTo>
                    <a:pt x="219" y="1738"/>
                  </a:lnTo>
                  <a:lnTo>
                    <a:pt x="200" y="1725"/>
                  </a:lnTo>
                  <a:lnTo>
                    <a:pt x="182" y="1712"/>
                  </a:lnTo>
                  <a:lnTo>
                    <a:pt x="164" y="1698"/>
                  </a:lnTo>
                  <a:lnTo>
                    <a:pt x="147" y="1683"/>
                  </a:lnTo>
                  <a:lnTo>
                    <a:pt x="131" y="1668"/>
                  </a:lnTo>
                  <a:lnTo>
                    <a:pt x="116" y="1652"/>
                  </a:lnTo>
                  <a:lnTo>
                    <a:pt x="101" y="1636"/>
                  </a:lnTo>
                  <a:lnTo>
                    <a:pt x="86" y="1620"/>
                  </a:lnTo>
                  <a:lnTo>
                    <a:pt x="74" y="1602"/>
                  </a:lnTo>
                  <a:lnTo>
                    <a:pt x="61" y="1584"/>
                  </a:lnTo>
                  <a:lnTo>
                    <a:pt x="50" y="1566"/>
                  </a:lnTo>
                  <a:lnTo>
                    <a:pt x="40" y="1546"/>
                  </a:lnTo>
                  <a:lnTo>
                    <a:pt x="32" y="1526"/>
                  </a:lnTo>
                  <a:lnTo>
                    <a:pt x="23" y="1505"/>
                  </a:lnTo>
                  <a:lnTo>
                    <a:pt x="16" y="1483"/>
                  </a:lnTo>
                  <a:lnTo>
                    <a:pt x="11" y="1460"/>
                  </a:lnTo>
                  <a:lnTo>
                    <a:pt x="6" y="1437"/>
                  </a:lnTo>
                  <a:lnTo>
                    <a:pt x="3" y="1413"/>
                  </a:lnTo>
                  <a:lnTo>
                    <a:pt x="1" y="1388"/>
                  </a:lnTo>
                  <a:lnTo>
                    <a:pt x="0" y="1361"/>
                  </a:lnTo>
                  <a:lnTo>
                    <a:pt x="0" y="1339"/>
                  </a:lnTo>
                  <a:lnTo>
                    <a:pt x="2" y="1317"/>
                  </a:lnTo>
                  <a:lnTo>
                    <a:pt x="3" y="1296"/>
                  </a:lnTo>
                  <a:lnTo>
                    <a:pt x="6" y="1276"/>
                  </a:lnTo>
                  <a:lnTo>
                    <a:pt x="10" y="1255"/>
                  </a:lnTo>
                  <a:lnTo>
                    <a:pt x="14" y="1235"/>
                  </a:lnTo>
                  <a:lnTo>
                    <a:pt x="18" y="1216"/>
                  </a:lnTo>
                  <a:lnTo>
                    <a:pt x="24" y="1198"/>
                  </a:lnTo>
                  <a:lnTo>
                    <a:pt x="30" y="1179"/>
                  </a:lnTo>
                  <a:lnTo>
                    <a:pt x="37" y="1161"/>
                  </a:lnTo>
                  <a:lnTo>
                    <a:pt x="45" y="1144"/>
                  </a:lnTo>
                  <a:lnTo>
                    <a:pt x="52" y="1126"/>
                  </a:lnTo>
                  <a:lnTo>
                    <a:pt x="61" y="1110"/>
                  </a:lnTo>
                  <a:lnTo>
                    <a:pt x="70" y="1093"/>
                  </a:lnTo>
                  <a:lnTo>
                    <a:pt x="80" y="1077"/>
                  </a:lnTo>
                  <a:lnTo>
                    <a:pt x="90" y="1061"/>
                  </a:lnTo>
                  <a:lnTo>
                    <a:pt x="1825" y="0"/>
                  </a:lnTo>
                  <a:lnTo>
                    <a:pt x="1845" y="11"/>
                  </a:lnTo>
                  <a:lnTo>
                    <a:pt x="1864" y="23"/>
                  </a:lnTo>
                  <a:lnTo>
                    <a:pt x="1883" y="36"/>
                  </a:lnTo>
                  <a:lnTo>
                    <a:pt x="1903" y="49"/>
                  </a:lnTo>
                  <a:lnTo>
                    <a:pt x="1921" y="64"/>
                  </a:lnTo>
                  <a:lnTo>
                    <a:pt x="1940" y="79"/>
                  </a:lnTo>
                  <a:lnTo>
                    <a:pt x="1959" y="94"/>
                  </a:lnTo>
                  <a:lnTo>
                    <a:pt x="1977" y="111"/>
                  </a:lnTo>
                  <a:lnTo>
                    <a:pt x="1995" y="127"/>
                  </a:lnTo>
                  <a:lnTo>
                    <a:pt x="2013" y="145"/>
                  </a:lnTo>
                  <a:lnTo>
                    <a:pt x="2029" y="163"/>
                  </a:lnTo>
                  <a:lnTo>
                    <a:pt x="2047" y="181"/>
                  </a:lnTo>
                  <a:lnTo>
                    <a:pt x="2062" y="201"/>
                  </a:lnTo>
                  <a:lnTo>
                    <a:pt x="2078" y="221"/>
                  </a:lnTo>
                  <a:lnTo>
                    <a:pt x="2094" y="242"/>
                  </a:lnTo>
                  <a:lnTo>
                    <a:pt x="2108" y="263"/>
                  </a:lnTo>
                  <a:lnTo>
                    <a:pt x="2122" y="285"/>
                  </a:lnTo>
                  <a:lnTo>
                    <a:pt x="2136" y="307"/>
                  </a:lnTo>
                  <a:lnTo>
                    <a:pt x="2148" y="330"/>
                  </a:lnTo>
                  <a:lnTo>
                    <a:pt x="2160" y="353"/>
                  </a:lnTo>
                  <a:lnTo>
                    <a:pt x="2171" y="377"/>
                  </a:lnTo>
                  <a:lnTo>
                    <a:pt x="2182" y="402"/>
                  </a:lnTo>
                  <a:lnTo>
                    <a:pt x="2192" y="426"/>
                  </a:lnTo>
                  <a:lnTo>
                    <a:pt x="2200" y="453"/>
                  </a:lnTo>
                  <a:lnTo>
                    <a:pt x="2208" y="479"/>
                  </a:lnTo>
                  <a:lnTo>
                    <a:pt x="2215" y="505"/>
                  </a:lnTo>
                  <a:lnTo>
                    <a:pt x="2221" y="533"/>
                  </a:lnTo>
                  <a:lnTo>
                    <a:pt x="2226" y="560"/>
                  </a:lnTo>
                  <a:lnTo>
                    <a:pt x="2230" y="589"/>
                  </a:lnTo>
                  <a:lnTo>
                    <a:pt x="2232" y="617"/>
                  </a:lnTo>
                  <a:lnTo>
                    <a:pt x="2234" y="647"/>
                  </a:lnTo>
                  <a:lnTo>
                    <a:pt x="2234" y="677"/>
                  </a:lnTo>
                  <a:lnTo>
                    <a:pt x="2234" y="709"/>
                  </a:lnTo>
                  <a:lnTo>
                    <a:pt x="2233" y="739"/>
                  </a:lnTo>
                  <a:lnTo>
                    <a:pt x="2230" y="770"/>
                  </a:lnTo>
                  <a:lnTo>
                    <a:pt x="2227" y="800"/>
                  </a:lnTo>
                  <a:lnTo>
                    <a:pt x="2222" y="830"/>
                  </a:lnTo>
                  <a:lnTo>
                    <a:pt x="2217" y="858"/>
                  </a:lnTo>
                  <a:lnTo>
                    <a:pt x="2210" y="886"/>
                  </a:lnTo>
                  <a:lnTo>
                    <a:pt x="2204" y="913"/>
                  </a:lnTo>
                  <a:lnTo>
                    <a:pt x="2195" y="941"/>
                  </a:lnTo>
                  <a:lnTo>
                    <a:pt x="2186" y="966"/>
                  </a:lnTo>
                  <a:lnTo>
                    <a:pt x="2175" y="992"/>
                  </a:lnTo>
                  <a:lnTo>
                    <a:pt x="2164" y="1017"/>
                  </a:lnTo>
                  <a:lnTo>
                    <a:pt x="2153" y="1042"/>
                  </a:lnTo>
                  <a:lnTo>
                    <a:pt x="2140" y="1066"/>
                  </a:lnTo>
                  <a:lnTo>
                    <a:pt x="2126" y="1090"/>
                  </a:lnTo>
                  <a:lnTo>
                    <a:pt x="2111" y="1113"/>
                  </a:lnTo>
                  <a:lnTo>
                    <a:pt x="2096" y="1136"/>
                  </a:lnTo>
                  <a:lnTo>
                    <a:pt x="2080" y="1158"/>
                  </a:lnTo>
                  <a:lnTo>
                    <a:pt x="2063" y="1179"/>
                  </a:lnTo>
                  <a:lnTo>
                    <a:pt x="2045" y="1201"/>
                  </a:lnTo>
                  <a:lnTo>
                    <a:pt x="2027" y="1222"/>
                  </a:lnTo>
                  <a:lnTo>
                    <a:pt x="2007" y="1242"/>
                  </a:lnTo>
                  <a:lnTo>
                    <a:pt x="1986" y="1261"/>
                  </a:lnTo>
                  <a:lnTo>
                    <a:pt x="1965" y="1281"/>
                  </a:lnTo>
                  <a:lnTo>
                    <a:pt x="1943" y="1301"/>
                  </a:lnTo>
                  <a:lnTo>
                    <a:pt x="1921" y="1320"/>
                  </a:lnTo>
                  <a:lnTo>
                    <a:pt x="1897" y="1337"/>
                  </a:lnTo>
                  <a:lnTo>
                    <a:pt x="1873" y="1356"/>
                  </a:lnTo>
                  <a:lnTo>
                    <a:pt x="1849" y="1373"/>
                  </a:lnTo>
                  <a:lnTo>
                    <a:pt x="1823" y="1390"/>
                  </a:lnTo>
                  <a:lnTo>
                    <a:pt x="1796" y="1407"/>
                  </a:lnTo>
                  <a:lnTo>
                    <a:pt x="1770" y="1424"/>
                  </a:lnTo>
                  <a:close/>
                </a:path>
              </a:pathLst>
            </a:custGeom>
            <a:solidFill>
              <a:srgbClr val="72B0D2"/>
            </a:solidFill>
            <a:ln w="9525">
              <a:noFill/>
              <a:round/>
              <a:headEnd/>
              <a:tailEnd/>
            </a:ln>
          </p:spPr>
          <p:txBody>
            <a:bodyPr/>
            <a:lstStyle/>
            <a:p>
              <a:pPr latinLnBrk="0">
                <a:defRPr/>
              </a:pPr>
              <a:endParaRPr kumimoji="0" lang="en-GB" dirty="0">
                <a:ea typeface="+mn-ea"/>
              </a:endParaRPr>
            </a:p>
          </p:txBody>
        </p:sp>
        <p:sp>
          <p:nvSpPr>
            <p:cNvPr id="63" name="Freeform 62"/>
            <p:cNvSpPr>
              <a:spLocks/>
            </p:cNvSpPr>
            <p:nvPr/>
          </p:nvSpPr>
          <p:spPr bwMode="auto">
            <a:xfrm>
              <a:off x="3106" y="250"/>
              <a:ext cx="390" cy="302"/>
            </a:xfrm>
            <a:custGeom>
              <a:avLst/>
              <a:gdLst/>
              <a:ahLst/>
              <a:cxnLst>
                <a:cxn ang="0">
                  <a:pos x="1326" y="1514"/>
                </a:cxn>
                <a:cxn ang="0">
                  <a:pos x="1541" y="0"/>
                </a:cxn>
                <a:cxn ang="0">
                  <a:pos x="1580" y="24"/>
                </a:cxn>
                <a:cxn ang="0">
                  <a:pos x="1619" y="50"/>
                </a:cxn>
                <a:cxn ang="0">
                  <a:pos x="1656" y="80"/>
                </a:cxn>
                <a:cxn ang="0">
                  <a:pos x="1693" y="112"/>
                </a:cxn>
                <a:cxn ang="0">
                  <a:pos x="1729" y="146"/>
                </a:cxn>
                <a:cxn ang="0">
                  <a:pos x="1763" y="182"/>
                </a:cxn>
                <a:cxn ang="0">
                  <a:pos x="1794" y="222"/>
                </a:cxn>
                <a:cxn ang="0">
                  <a:pos x="1825" y="263"/>
                </a:cxn>
                <a:cxn ang="0">
                  <a:pos x="1853" y="307"/>
                </a:cxn>
                <a:cxn ang="0">
                  <a:pos x="1878" y="354"/>
                </a:cxn>
                <a:cxn ang="0">
                  <a:pos x="1899" y="402"/>
                </a:cxn>
                <a:cxn ang="0">
                  <a:pos x="1917" y="452"/>
                </a:cxn>
                <a:cxn ang="0">
                  <a:pos x="1933" y="505"/>
                </a:cxn>
                <a:cxn ang="0">
                  <a:pos x="1944" y="560"/>
                </a:cxn>
                <a:cxn ang="0">
                  <a:pos x="1950" y="617"/>
                </a:cxn>
                <a:cxn ang="0">
                  <a:pos x="1953" y="677"/>
                </a:cxn>
                <a:cxn ang="0">
                  <a:pos x="1950" y="739"/>
                </a:cxn>
                <a:cxn ang="0">
                  <a:pos x="1945" y="800"/>
                </a:cxn>
                <a:cxn ang="0">
                  <a:pos x="1935" y="858"/>
                </a:cxn>
                <a:cxn ang="0">
                  <a:pos x="1922" y="914"/>
                </a:cxn>
                <a:cxn ang="0">
                  <a:pos x="1904" y="968"/>
                </a:cxn>
                <a:cxn ang="0">
                  <a:pos x="1883" y="1018"/>
                </a:cxn>
                <a:cxn ang="0">
                  <a:pos x="1859" y="1068"/>
                </a:cxn>
                <a:cxn ang="0">
                  <a:pos x="1831" y="1115"/>
                </a:cxn>
                <a:cxn ang="0">
                  <a:pos x="1800" y="1160"/>
                </a:cxn>
                <a:cxn ang="0">
                  <a:pos x="1765" y="1203"/>
                </a:cxn>
                <a:cxn ang="0">
                  <a:pos x="1726" y="1245"/>
                </a:cxn>
                <a:cxn ang="0">
                  <a:pos x="1685" y="1284"/>
                </a:cxn>
                <a:cxn ang="0">
                  <a:pos x="1640" y="1322"/>
                </a:cxn>
                <a:cxn ang="0">
                  <a:pos x="1591" y="1357"/>
                </a:cxn>
                <a:cxn ang="0">
                  <a:pos x="1540" y="1391"/>
                </a:cxn>
                <a:cxn ang="0">
                  <a:pos x="1486" y="1424"/>
                </a:cxn>
              </a:cxnLst>
              <a:rect l="0" t="0" r="r" b="b"/>
              <a:pathLst>
                <a:path w="1953" h="1514">
                  <a:moveTo>
                    <a:pt x="1486" y="1424"/>
                  </a:moveTo>
                  <a:lnTo>
                    <a:pt x="1326" y="1514"/>
                  </a:lnTo>
                  <a:lnTo>
                    <a:pt x="0" y="928"/>
                  </a:lnTo>
                  <a:lnTo>
                    <a:pt x="1541" y="0"/>
                  </a:lnTo>
                  <a:lnTo>
                    <a:pt x="1561" y="12"/>
                  </a:lnTo>
                  <a:lnTo>
                    <a:pt x="1580" y="24"/>
                  </a:lnTo>
                  <a:lnTo>
                    <a:pt x="1599" y="37"/>
                  </a:lnTo>
                  <a:lnTo>
                    <a:pt x="1619" y="50"/>
                  </a:lnTo>
                  <a:lnTo>
                    <a:pt x="1637" y="65"/>
                  </a:lnTo>
                  <a:lnTo>
                    <a:pt x="1656" y="80"/>
                  </a:lnTo>
                  <a:lnTo>
                    <a:pt x="1675" y="95"/>
                  </a:lnTo>
                  <a:lnTo>
                    <a:pt x="1693" y="112"/>
                  </a:lnTo>
                  <a:lnTo>
                    <a:pt x="1711" y="128"/>
                  </a:lnTo>
                  <a:lnTo>
                    <a:pt x="1729" y="146"/>
                  </a:lnTo>
                  <a:lnTo>
                    <a:pt x="1746" y="165"/>
                  </a:lnTo>
                  <a:lnTo>
                    <a:pt x="1763" y="182"/>
                  </a:lnTo>
                  <a:lnTo>
                    <a:pt x="1779" y="202"/>
                  </a:lnTo>
                  <a:lnTo>
                    <a:pt x="1794" y="222"/>
                  </a:lnTo>
                  <a:lnTo>
                    <a:pt x="1810" y="243"/>
                  </a:lnTo>
                  <a:lnTo>
                    <a:pt x="1825" y="263"/>
                  </a:lnTo>
                  <a:lnTo>
                    <a:pt x="1839" y="285"/>
                  </a:lnTo>
                  <a:lnTo>
                    <a:pt x="1853" y="307"/>
                  </a:lnTo>
                  <a:lnTo>
                    <a:pt x="1866" y="330"/>
                  </a:lnTo>
                  <a:lnTo>
                    <a:pt x="1878" y="354"/>
                  </a:lnTo>
                  <a:lnTo>
                    <a:pt x="1889" y="378"/>
                  </a:lnTo>
                  <a:lnTo>
                    <a:pt x="1899" y="402"/>
                  </a:lnTo>
                  <a:lnTo>
                    <a:pt x="1909" y="427"/>
                  </a:lnTo>
                  <a:lnTo>
                    <a:pt x="1917" y="452"/>
                  </a:lnTo>
                  <a:lnTo>
                    <a:pt x="1926" y="479"/>
                  </a:lnTo>
                  <a:lnTo>
                    <a:pt x="1933" y="505"/>
                  </a:lnTo>
                  <a:lnTo>
                    <a:pt x="1938" y="533"/>
                  </a:lnTo>
                  <a:lnTo>
                    <a:pt x="1944" y="560"/>
                  </a:lnTo>
                  <a:lnTo>
                    <a:pt x="1947" y="589"/>
                  </a:lnTo>
                  <a:lnTo>
                    <a:pt x="1950" y="617"/>
                  </a:lnTo>
                  <a:lnTo>
                    <a:pt x="1953" y="647"/>
                  </a:lnTo>
                  <a:lnTo>
                    <a:pt x="1953" y="677"/>
                  </a:lnTo>
                  <a:lnTo>
                    <a:pt x="1953" y="708"/>
                  </a:lnTo>
                  <a:lnTo>
                    <a:pt x="1950" y="739"/>
                  </a:lnTo>
                  <a:lnTo>
                    <a:pt x="1948" y="770"/>
                  </a:lnTo>
                  <a:lnTo>
                    <a:pt x="1945" y="800"/>
                  </a:lnTo>
                  <a:lnTo>
                    <a:pt x="1940" y="829"/>
                  </a:lnTo>
                  <a:lnTo>
                    <a:pt x="1935" y="858"/>
                  </a:lnTo>
                  <a:lnTo>
                    <a:pt x="1929" y="886"/>
                  </a:lnTo>
                  <a:lnTo>
                    <a:pt x="1922" y="914"/>
                  </a:lnTo>
                  <a:lnTo>
                    <a:pt x="1914" y="941"/>
                  </a:lnTo>
                  <a:lnTo>
                    <a:pt x="1904" y="968"/>
                  </a:lnTo>
                  <a:lnTo>
                    <a:pt x="1894" y="993"/>
                  </a:lnTo>
                  <a:lnTo>
                    <a:pt x="1883" y="1018"/>
                  </a:lnTo>
                  <a:lnTo>
                    <a:pt x="1872" y="1044"/>
                  </a:lnTo>
                  <a:lnTo>
                    <a:pt x="1859" y="1068"/>
                  </a:lnTo>
                  <a:lnTo>
                    <a:pt x="1846" y="1092"/>
                  </a:lnTo>
                  <a:lnTo>
                    <a:pt x="1831" y="1115"/>
                  </a:lnTo>
                  <a:lnTo>
                    <a:pt x="1815" y="1138"/>
                  </a:lnTo>
                  <a:lnTo>
                    <a:pt x="1800" y="1160"/>
                  </a:lnTo>
                  <a:lnTo>
                    <a:pt x="1782" y="1182"/>
                  </a:lnTo>
                  <a:lnTo>
                    <a:pt x="1765" y="1203"/>
                  </a:lnTo>
                  <a:lnTo>
                    <a:pt x="1746" y="1224"/>
                  </a:lnTo>
                  <a:lnTo>
                    <a:pt x="1726" y="1245"/>
                  </a:lnTo>
                  <a:lnTo>
                    <a:pt x="1705" y="1264"/>
                  </a:lnTo>
                  <a:lnTo>
                    <a:pt x="1685" y="1284"/>
                  </a:lnTo>
                  <a:lnTo>
                    <a:pt x="1663" y="1303"/>
                  </a:lnTo>
                  <a:lnTo>
                    <a:pt x="1640" y="1322"/>
                  </a:lnTo>
                  <a:lnTo>
                    <a:pt x="1615" y="1339"/>
                  </a:lnTo>
                  <a:lnTo>
                    <a:pt x="1591" y="1357"/>
                  </a:lnTo>
                  <a:lnTo>
                    <a:pt x="1566" y="1374"/>
                  </a:lnTo>
                  <a:lnTo>
                    <a:pt x="1540" y="1391"/>
                  </a:lnTo>
                  <a:lnTo>
                    <a:pt x="1513" y="1407"/>
                  </a:lnTo>
                  <a:lnTo>
                    <a:pt x="1486" y="1424"/>
                  </a:lnTo>
                  <a:close/>
                </a:path>
              </a:pathLst>
            </a:custGeom>
            <a:solidFill>
              <a:srgbClr val="A5D1A1"/>
            </a:solidFill>
            <a:ln w="9525">
              <a:noFill/>
              <a:round/>
              <a:headEnd/>
              <a:tailEnd/>
            </a:ln>
          </p:spPr>
          <p:txBody>
            <a:bodyPr/>
            <a:lstStyle/>
            <a:p>
              <a:pPr latinLnBrk="0">
                <a:defRPr/>
              </a:pPr>
              <a:endParaRPr kumimoji="0" lang="en-GB" dirty="0">
                <a:ea typeface="+mn-ea"/>
              </a:endParaRPr>
            </a:p>
          </p:txBody>
        </p:sp>
        <p:sp>
          <p:nvSpPr>
            <p:cNvPr id="64" name="Freeform 63"/>
            <p:cNvSpPr>
              <a:spLocks/>
            </p:cNvSpPr>
            <p:nvPr/>
          </p:nvSpPr>
          <p:spPr bwMode="auto">
            <a:xfrm>
              <a:off x="3121" y="762"/>
              <a:ext cx="294" cy="225"/>
            </a:xfrm>
            <a:custGeom>
              <a:avLst/>
              <a:gdLst/>
              <a:ahLst/>
              <a:cxnLst>
                <a:cxn ang="0">
                  <a:pos x="1087" y="344"/>
                </a:cxn>
                <a:cxn ang="0">
                  <a:pos x="1140" y="369"/>
                </a:cxn>
                <a:cxn ang="0">
                  <a:pos x="1187" y="394"/>
                </a:cxn>
                <a:cxn ang="0">
                  <a:pos x="1231" y="421"/>
                </a:cxn>
                <a:cxn ang="0">
                  <a:pos x="1270" y="447"/>
                </a:cxn>
                <a:cxn ang="0">
                  <a:pos x="1305" y="475"/>
                </a:cxn>
                <a:cxn ang="0">
                  <a:pos x="1337" y="503"/>
                </a:cxn>
                <a:cxn ang="0">
                  <a:pos x="1365" y="532"/>
                </a:cxn>
                <a:cxn ang="0">
                  <a:pos x="1389" y="561"/>
                </a:cxn>
                <a:cxn ang="0">
                  <a:pos x="1409" y="591"/>
                </a:cxn>
                <a:cxn ang="0">
                  <a:pos x="1426" y="622"/>
                </a:cxn>
                <a:cxn ang="0">
                  <a:pos x="1441" y="654"/>
                </a:cxn>
                <a:cxn ang="0">
                  <a:pos x="1451" y="687"/>
                </a:cxn>
                <a:cxn ang="0">
                  <a:pos x="1460" y="720"/>
                </a:cxn>
                <a:cxn ang="0">
                  <a:pos x="1466" y="755"/>
                </a:cxn>
                <a:cxn ang="0">
                  <a:pos x="1469" y="790"/>
                </a:cxn>
                <a:cxn ang="0">
                  <a:pos x="1470" y="825"/>
                </a:cxn>
                <a:cxn ang="0">
                  <a:pos x="1468" y="867"/>
                </a:cxn>
                <a:cxn ang="0">
                  <a:pos x="1459" y="909"/>
                </a:cxn>
                <a:cxn ang="0">
                  <a:pos x="1446" y="949"/>
                </a:cxn>
                <a:cxn ang="0">
                  <a:pos x="1427" y="988"/>
                </a:cxn>
                <a:cxn ang="0">
                  <a:pos x="1405" y="1025"/>
                </a:cxn>
                <a:cxn ang="0">
                  <a:pos x="1380" y="1061"/>
                </a:cxn>
                <a:cxn ang="0">
                  <a:pos x="1350" y="1094"/>
                </a:cxn>
                <a:cxn ang="0">
                  <a:pos x="1318" y="1124"/>
                </a:cxn>
                <a:cxn ang="0">
                  <a:pos x="223" y="413"/>
                </a:cxn>
                <a:cxn ang="0">
                  <a:pos x="287" y="376"/>
                </a:cxn>
                <a:cxn ang="0">
                  <a:pos x="341" y="343"/>
                </a:cxn>
                <a:cxn ang="0">
                  <a:pos x="385" y="311"/>
                </a:cxn>
                <a:cxn ang="0">
                  <a:pos x="419" y="282"/>
                </a:cxn>
                <a:cxn ang="0">
                  <a:pos x="445" y="255"/>
                </a:cxn>
                <a:cxn ang="0">
                  <a:pos x="461" y="228"/>
                </a:cxn>
                <a:cxn ang="0">
                  <a:pos x="471" y="203"/>
                </a:cxn>
                <a:cxn ang="0">
                  <a:pos x="474" y="177"/>
                </a:cxn>
                <a:cxn ang="0">
                  <a:pos x="472" y="151"/>
                </a:cxn>
                <a:cxn ang="0">
                  <a:pos x="465" y="127"/>
                </a:cxn>
                <a:cxn ang="0">
                  <a:pos x="453" y="104"/>
                </a:cxn>
                <a:cxn ang="0">
                  <a:pos x="436" y="82"/>
                </a:cxn>
                <a:cxn ang="0">
                  <a:pos x="413" y="62"/>
                </a:cxn>
                <a:cxn ang="0">
                  <a:pos x="383" y="42"/>
                </a:cxn>
                <a:cxn ang="0">
                  <a:pos x="347" y="21"/>
                </a:cxn>
                <a:cxn ang="0">
                  <a:pos x="303" y="0"/>
                </a:cxn>
              </a:cxnLst>
              <a:rect l="0" t="0" r="r" b="b"/>
              <a:pathLst>
                <a:path w="1470" h="1124">
                  <a:moveTo>
                    <a:pt x="303" y="0"/>
                  </a:moveTo>
                  <a:lnTo>
                    <a:pt x="1087" y="344"/>
                  </a:lnTo>
                  <a:lnTo>
                    <a:pt x="1113" y="357"/>
                  </a:lnTo>
                  <a:lnTo>
                    <a:pt x="1140" y="369"/>
                  </a:lnTo>
                  <a:lnTo>
                    <a:pt x="1164" y="382"/>
                  </a:lnTo>
                  <a:lnTo>
                    <a:pt x="1187" y="394"/>
                  </a:lnTo>
                  <a:lnTo>
                    <a:pt x="1210" y="407"/>
                  </a:lnTo>
                  <a:lnTo>
                    <a:pt x="1231" y="421"/>
                  </a:lnTo>
                  <a:lnTo>
                    <a:pt x="1252" y="434"/>
                  </a:lnTo>
                  <a:lnTo>
                    <a:pt x="1270" y="447"/>
                  </a:lnTo>
                  <a:lnTo>
                    <a:pt x="1289" y="461"/>
                  </a:lnTo>
                  <a:lnTo>
                    <a:pt x="1305" y="475"/>
                  </a:lnTo>
                  <a:lnTo>
                    <a:pt x="1322" y="489"/>
                  </a:lnTo>
                  <a:lnTo>
                    <a:pt x="1337" y="503"/>
                  </a:lnTo>
                  <a:lnTo>
                    <a:pt x="1352" y="517"/>
                  </a:lnTo>
                  <a:lnTo>
                    <a:pt x="1365" y="532"/>
                  </a:lnTo>
                  <a:lnTo>
                    <a:pt x="1377" y="546"/>
                  </a:lnTo>
                  <a:lnTo>
                    <a:pt x="1389" y="561"/>
                  </a:lnTo>
                  <a:lnTo>
                    <a:pt x="1399" y="576"/>
                  </a:lnTo>
                  <a:lnTo>
                    <a:pt x="1409" y="591"/>
                  </a:lnTo>
                  <a:lnTo>
                    <a:pt x="1419" y="606"/>
                  </a:lnTo>
                  <a:lnTo>
                    <a:pt x="1426" y="622"/>
                  </a:lnTo>
                  <a:lnTo>
                    <a:pt x="1434" y="638"/>
                  </a:lnTo>
                  <a:lnTo>
                    <a:pt x="1441" y="654"/>
                  </a:lnTo>
                  <a:lnTo>
                    <a:pt x="1446" y="670"/>
                  </a:lnTo>
                  <a:lnTo>
                    <a:pt x="1451" y="687"/>
                  </a:lnTo>
                  <a:lnTo>
                    <a:pt x="1456" y="703"/>
                  </a:lnTo>
                  <a:lnTo>
                    <a:pt x="1460" y="720"/>
                  </a:lnTo>
                  <a:lnTo>
                    <a:pt x="1464" y="737"/>
                  </a:lnTo>
                  <a:lnTo>
                    <a:pt x="1466" y="755"/>
                  </a:lnTo>
                  <a:lnTo>
                    <a:pt x="1468" y="771"/>
                  </a:lnTo>
                  <a:lnTo>
                    <a:pt x="1469" y="790"/>
                  </a:lnTo>
                  <a:lnTo>
                    <a:pt x="1470" y="807"/>
                  </a:lnTo>
                  <a:lnTo>
                    <a:pt x="1470" y="825"/>
                  </a:lnTo>
                  <a:lnTo>
                    <a:pt x="1470" y="846"/>
                  </a:lnTo>
                  <a:lnTo>
                    <a:pt x="1468" y="867"/>
                  </a:lnTo>
                  <a:lnTo>
                    <a:pt x="1464" y="888"/>
                  </a:lnTo>
                  <a:lnTo>
                    <a:pt x="1459" y="909"/>
                  </a:lnTo>
                  <a:lnTo>
                    <a:pt x="1453" y="928"/>
                  </a:lnTo>
                  <a:lnTo>
                    <a:pt x="1446" y="949"/>
                  </a:lnTo>
                  <a:lnTo>
                    <a:pt x="1437" y="969"/>
                  </a:lnTo>
                  <a:lnTo>
                    <a:pt x="1427" y="988"/>
                  </a:lnTo>
                  <a:lnTo>
                    <a:pt x="1417" y="1007"/>
                  </a:lnTo>
                  <a:lnTo>
                    <a:pt x="1405" y="1025"/>
                  </a:lnTo>
                  <a:lnTo>
                    <a:pt x="1393" y="1044"/>
                  </a:lnTo>
                  <a:lnTo>
                    <a:pt x="1380" y="1061"/>
                  </a:lnTo>
                  <a:lnTo>
                    <a:pt x="1365" y="1078"/>
                  </a:lnTo>
                  <a:lnTo>
                    <a:pt x="1350" y="1094"/>
                  </a:lnTo>
                  <a:lnTo>
                    <a:pt x="1334" y="1110"/>
                  </a:lnTo>
                  <a:lnTo>
                    <a:pt x="1318" y="1124"/>
                  </a:lnTo>
                  <a:lnTo>
                    <a:pt x="0" y="538"/>
                  </a:lnTo>
                  <a:lnTo>
                    <a:pt x="223" y="413"/>
                  </a:lnTo>
                  <a:lnTo>
                    <a:pt x="257" y="394"/>
                  </a:lnTo>
                  <a:lnTo>
                    <a:pt x="287" y="376"/>
                  </a:lnTo>
                  <a:lnTo>
                    <a:pt x="316" y="359"/>
                  </a:lnTo>
                  <a:lnTo>
                    <a:pt x="341" y="343"/>
                  </a:lnTo>
                  <a:lnTo>
                    <a:pt x="364" y="326"/>
                  </a:lnTo>
                  <a:lnTo>
                    <a:pt x="385" y="311"/>
                  </a:lnTo>
                  <a:lnTo>
                    <a:pt x="403" y="297"/>
                  </a:lnTo>
                  <a:lnTo>
                    <a:pt x="419" y="282"/>
                  </a:lnTo>
                  <a:lnTo>
                    <a:pt x="432" y="268"/>
                  </a:lnTo>
                  <a:lnTo>
                    <a:pt x="445" y="255"/>
                  </a:lnTo>
                  <a:lnTo>
                    <a:pt x="453" y="242"/>
                  </a:lnTo>
                  <a:lnTo>
                    <a:pt x="461" y="228"/>
                  </a:lnTo>
                  <a:lnTo>
                    <a:pt x="466" y="215"/>
                  </a:lnTo>
                  <a:lnTo>
                    <a:pt x="471" y="203"/>
                  </a:lnTo>
                  <a:lnTo>
                    <a:pt x="473" y="190"/>
                  </a:lnTo>
                  <a:lnTo>
                    <a:pt x="474" y="177"/>
                  </a:lnTo>
                  <a:lnTo>
                    <a:pt x="473" y="164"/>
                  </a:lnTo>
                  <a:lnTo>
                    <a:pt x="472" y="151"/>
                  </a:lnTo>
                  <a:lnTo>
                    <a:pt x="469" y="138"/>
                  </a:lnTo>
                  <a:lnTo>
                    <a:pt x="465" y="127"/>
                  </a:lnTo>
                  <a:lnTo>
                    <a:pt x="460" y="115"/>
                  </a:lnTo>
                  <a:lnTo>
                    <a:pt x="453" y="104"/>
                  </a:lnTo>
                  <a:lnTo>
                    <a:pt x="446" y="93"/>
                  </a:lnTo>
                  <a:lnTo>
                    <a:pt x="436" y="82"/>
                  </a:lnTo>
                  <a:lnTo>
                    <a:pt x="425" y="72"/>
                  </a:lnTo>
                  <a:lnTo>
                    <a:pt x="413" y="62"/>
                  </a:lnTo>
                  <a:lnTo>
                    <a:pt x="398" y="52"/>
                  </a:lnTo>
                  <a:lnTo>
                    <a:pt x="383" y="42"/>
                  </a:lnTo>
                  <a:lnTo>
                    <a:pt x="365" y="31"/>
                  </a:lnTo>
                  <a:lnTo>
                    <a:pt x="347" y="21"/>
                  </a:lnTo>
                  <a:lnTo>
                    <a:pt x="325" y="10"/>
                  </a:lnTo>
                  <a:lnTo>
                    <a:pt x="303" y="0"/>
                  </a:lnTo>
                  <a:close/>
                </a:path>
              </a:pathLst>
            </a:custGeom>
            <a:solidFill>
              <a:srgbClr val="72B0D2"/>
            </a:solidFill>
            <a:ln w="9525">
              <a:noFill/>
              <a:round/>
              <a:headEnd/>
              <a:tailEnd/>
            </a:ln>
          </p:spPr>
          <p:txBody>
            <a:bodyPr/>
            <a:lstStyle/>
            <a:p>
              <a:pPr latinLnBrk="0">
                <a:defRPr/>
              </a:pPr>
              <a:endParaRPr kumimoji="0" lang="en-GB" dirty="0">
                <a:ea typeface="+mn-ea"/>
              </a:endParaRPr>
            </a:p>
          </p:txBody>
        </p:sp>
        <p:sp>
          <p:nvSpPr>
            <p:cNvPr id="65" name="Freeform 64"/>
            <p:cNvSpPr>
              <a:spLocks/>
            </p:cNvSpPr>
            <p:nvPr/>
          </p:nvSpPr>
          <p:spPr bwMode="auto">
            <a:xfrm>
              <a:off x="2669" y="633"/>
              <a:ext cx="834" cy="707"/>
            </a:xfrm>
            <a:custGeom>
              <a:avLst/>
              <a:gdLst/>
              <a:ahLst/>
              <a:cxnLst>
                <a:cxn ang="0">
                  <a:pos x="3830" y="3434"/>
                </a:cxn>
                <a:cxn ang="0">
                  <a:pos x="3636" y="3306"/>
                </a:cxn>
                <a:cxn ang="0">
                  <a:pos x="3433" y="3190"/>
                </a:cxn>
                <a:cxn ang="0">
                  <a:pos x="3220" y="3080"/>
                </a:cxn>
                <a:cxn ang="0">
                  <a:pos x="2994" y="2971"/>
                </a:cxn>
                <a:cxn ang="0">
                  <a:pos x="836" y="2014"/>
                </a:cxn>
                <a:cxn ang="0">
                  <a:pos x="699" y="1948"/>
                </a:cxn>
                <a:cxn ang="0">
                  <a:pos x="572" y="1879"/>
                </a:cxn>
                <a:cxn ang="0">
                  <a:pos x="456" y="1804"/>
                </a:cxn>
                <a:cxn ang="0">
                  <a:pos x="350" y="1724"/>
                </a:cxn>
                <a:cxn ang="0">
                  <a:pos x="258" y="1636"/>
                </a:cxn>
                <a:cxn ang="0">
                  <a:pos x="178" y="1542"/>
                </a:cxn>
                <a:cxn ang="0">
                  <a:pos x="112" y="1440"/>
                </a:cxn>
                <a:cxn ang="0">
                  <a:pos x="61" y="1330"/>
                </a:cxn>
                <a:cxn ang="0">
                  <a:pos x="24" y="1210"/>
                </a:cxn>
                <a:cxn ang="0">
                  <a:pos x="5" y="1080"/>
                </a:cxn>
                <a:cxn ang="0">
                  <a:pos x="1" y="944"/>
                </a:cxn>
                <a:cxn ang="0">
                  <a:pos x="11" y="817"/>
                </a:cxn>
                <a:cxn ang="0">
                  <a:pos x="33" y="702"/>
                </a:cxn>
                <a:cxn ang="0">
                  <a:pos x="65" y="598"/>
                </a:cxn>
                <a:cxn ang="0">
                  <a:pos x="107" y="505"/>
                </a:cxn>
                <a:cxn ang="0">
                  <a:pos x="157" y="419"/>
                </a:cxn>
                <a:cxn ang="0">
                  <a:pos x="215" y="342"/>
                </a:cxn>
                <a:cxn ang="0">
                  <a:pos x="281" y="270"/>
                </a:cxn>
                <a:cxn ang="0">
                  <a:pos x="354" y="206"/>
                </a:cxn>
                <a:cxn ang="0">
                  <a:pos x="433" y="145"/>
                </a:cxn>
                <a:cxn ang="0">
                  <a:pos x="655" y="0"/>
                </a:cxn>
                <a:cxn ang="0">
                  <a:pos x="615" y="47"/>
                </a:cxn>
                <a:cxn ang="0">
                  <a:pos x="582" y="98"/>
                </a:cxn>
                <a:cxn ang="0">
                  <a:pos x="556" y="154"/>
                </a:cxn>
                <a:cxn ang="0">
                  <a:pos x="539" y="220"/>
                </a:cxn>
                <a:cxn ang="0">
                  <a:pos x="531" y="297"/>
                </a:cxn>
                <a:cxn ang="0">
                  <a:pos x="533" y="381"/>
                </a:cxn>
                <a:cxn ang="0">
                  <a:pos x="548" y="456"/>
                </a:cxn>
                <a:cxn ang="0">
                  <a:pos x="576" y="522"/>
                </a:cxn>
                <a:cxn ang="0">
                  <a:pos x="614" y="580"/>
                </a:cxn>
                <a:cxn ang="0">
                  <a:pos x="661" y="632"/>
                </a:cxn>
                <a:cxn ang="0">
                  <a:pos x="716" y="678"/>
                </a:cxn>
                <a:cxn ang="0">
                  <a:pos x="779" y="720"/>
                </a:cxn>
                <a:cxn ang="0">
                  <a:pos x="919" y="793"/>
                </a:cxn>
                <a:cxn ang="0">
                  <a:pos x="1074" y="864"/>
                </a:cxn>
                <a:cxn ang="0">
                  <a:pos x="3475" y="1923"/>
                </a:cxn>
                <a:cxn ang="0">
                  <a:pos x="3585" y="1980"/>
                </a:cxn>
                <a:cxn ang="0">
                  <a:pos x="3691" y="2044"/>
                </a:cxn>
                <a:cxn ang="0">
                  <a:pos x="3791" y="2116"/>
                </a:cxn>
                <a:cxn ang="0">
                  <a:pos x="3882" y="2197"/>
                </a:cxn>
                <a:cxn ang="0">
                  <a:pos x="3964" y="2284"/>
                </a:cxn>
                <a:cxn ang="0">
                  <a:pos x="4036" y="2382"/>
                </a:cxn>
                <a:cxn ang="0">
                  <a:pos x="4094" y="2489"/>
                </a:cxn>
                <a:cxn ang="0">
                  <a:pos x="4137" y="2606"/>
                </a:cxn>
                <a:cxn ang="0">
                  <a:pos x="4164" y="2733"/>
                </a:cxn>
                <a:cxn ang="0">
                  <a:pos x="4174" y="2871"/>
                </a:cxn>
                <a:cxn ang="0">
                  <a:pos x="4171" y="2949"/>
                </a:cxn>
                <a:cxn ang="0">
                  <a:pos x="4155" y="3073"/>
                </a:cxn>
                <a:cxn ang="0">
                  <a:pos x="4121" y="3213"/>
                </a:cxn>
                <a:cxn ang="0">
                  <a:pos x="4074" y="3338"/>
                </a:cxn>
                <a:cxn ang="0">
                  <a:pos x="4018" y="3444"/>
                </a:cxn>
                <a:cxn ang="0">
                  <a:pos x="3957" y="3526"/>
                </a:cxn>
              </a:cxnLst>
              <a:rect l="0" t="0" r="r" b="b"/>
              <a:pathLst>
                <a:path w="4174" h="3526">
                  <a:moveTo>
                    <a:pt x="3957" y="3526"/>
                  </a:moveTo>
                  <a:lnTo>
                    <a:pt x="3894" y="3479"/>
                  </a:lnTo>
                  <a:lnTo>
                    <a:pt x="3830" y="3434"/>
                  </a:lnTo>
                  <a:lnTo>
                    <a:pt x="3767" y="3390"/>
                  </a:lnTo>
                  <a:lnTo>
                    <a:pt x="3702" y="3347"/>
                  </a:lnTo>
                  <a:lnTo>
                    <a:pt x="3636" y="3306"/>
                  </a:lnTo>
                  <a:lnTo>
                    <a:pt x="3569" y="3267"/>
                  </a:lnTo>
                  <a:lnTo>
                    <a:pt x="3501" y="3227"/>
                  </a:lnTo>
                  <a:lnTo>
                    <a:pt x="3433" y="3190"/>
                  </a:lnTo>
                  <a:lnTo>
                    <a:pt x="3363" y="3152"/>
                  </a:lnTo>
                  <a:lnTo>
                    <a:pt x="3292" y="3116"/>
                  </a:lnTo>
                  <a:lnTo>
                    <a:pt x="3220" y="3080"/>
                  </a:lnTo>
                  <a:lnTo>
                    <a:pt x="3145" y="3044"/>
                  </a:lnTo>
                  <a:lnTo>
                    <a:pt x="3070" y="3007"/>
                  </a:lnTo>
                  <a:lnTo>
                    <a:pt x="2994" y="2971"/>
                  </a:lnTo>
                  <a:lnTo>
                    <a:pt x="2915" y="2935"/>
                  </a:lnTo>
                  <a:lnTo>
                    <a:pt x="2834" y="2899"/>
                  </a:lnTo>
                  <a:lnTo>
                    <a:pt x="836" y="2014"/>
                  </a:lnTo>
                  <a:lnTo>
                    <a:pt x="789" y="1992"/>
                  </a:lnTo>
                  <a:lnTo>
                    <a:pt x="744" y="1971"/>
                  </a:lnTo>
                  <a:lnTo>
                    <a:pt x="699" y="1948"/>
                  </a:lnTo>
                  <a:lnTo>
                    <a:pt x="656" y="1926"/>
                  </a:lnTo>
                  <a:lnTo>
                    <a:pt x="613" y="1903"/>
                  </a:lnTo>
                  <a:lnTo>
                    <a:pt x="572" y="1879"/>
                  </a:lnTo>
                  <a:lnTo>
                    <a:pt x="532" y="1855"/>
                  </a:lnTo>
                  <a:lnTo>
                    <a:pt x="493" y="1830"/>
                  </a:lnTo>
                  <a:lnTo>
                    <a:pt x="456" y="1804"/>
                  </a:lnTo>
                  <a:lnTo>
                    <a:pt x="420" y="1778"/>
                  </a:lnTo>
                  <a:lnTo>
                    <a:pt x="384" y="1752"/>
                  </a:lnTo>
                  <a:lnTo>
                    <a:pt x="350" y="1724"/>
                  </a:lnTo>
                  <a:lnTo>
                    <a:pt x="319" y="1696"/>
                  </a:lnTo>
                  <a:lnTo>
                    <a:pt x="288" y="1666"/>
                  </a:lnTo>
                  <a:lnTo>
                    <a:pt x="258" y="1636"/>
                  </a:lnTo>
                  <a:lnTo>
                    <a:pt x="230" y="1605"/>
                  </a:lnTo>
                  <a:lnTo>
                    <a:pt x="203" y="1575"/>
                  </a:lnTo>
                  <a:lnTo>
                    <a:pt x="178" y="1542"/>
                  </a:lnTo>
                  <a:lnTo>
                    <a:pt x="154" y="1509"/>
                  </a:lnTo>
                  <a:lnTo>
                    <a:pt x="132" y="1475"/>
                  </a:lnTo>
                  <a:lnTo>
                    <a:pt x="112" y="1440"/>
                  </a:lnTo>
                  <a:lnTo>
                    <a:pt x="92" y="1404"/>
                  </a:lnTo>
                  <a:lnTo>
                    <a:pt x="76" y="1367"/>
                  </a:lnTo>
                  <a:lnTo>
                    <a:pt x="61" y="1330"/>
                  </a:lnTo>
                  <a:lnTo>
                    <a:pt x="46" y="1290"/>
                  </a:lnTo>
                  <a:lnTo>
                    <a:pt x="34" y="1251"/>
                  </a:lnTo>
                  <a:lnTo>
                    <a:pt x="24" y="1210"/>
                  </a:lnTo>
                  <a:lnTo>
                    <a:pt x="15" y="1168"/>
                  </a:lnTo>
                  <a:lnTo>
                    <a:pt x="9" y="1125"/>
                  </a:lnTo>
                  <a:lnTo>
                    <a:pt x="5" y="1080"/>
                  </a:lnTo>
                  <a:lnTo>
                    <a:pt x="1" y="1035"/>
                  </a:lnTo>
                  <a:lnTo>
                    <a:pt x="0" y="989"/>
                  </a:lnTo>
                  <a:lnTo>
                    <a:pt x="1" y="944"/>
                  </a:lnTo>
                  <a:lnTo>
                    <a:pt x="3" y="900"/>
                  </a:lnTo>
                  <a:lnTo>
                    <a:pt x="7" y="858"/>
                  </a:lnTo>
                  <a:lnTo>
                    <a:pt x="11" y="817"/>
                  </a:lnTo>
                  <a:lnTo>
                    <a:pt x="17" y="777"/>
                  </a:lnTo>
                  <a:lnTo>
                    <a:pt x="24" y="740"/>
                  </a:lnTo>
                  <a:lnTo>
                    <a:pt x="33" y="702"/>
                  </a:lnTo>
                  <a:lnTo>
                    <a:pt x="42" y="666"/>
                  </a:lnTo>
                  <a:lnTo>
                    <a:pt x="53" y="632"/>
                  </a:lnTo>
                  <a:lnTo>
                    <a:pt x="65" y="598"/>
                  </a:lnTo>
                  <a:lnTo>
                    <a:pt x="77" y="566"/>
                  </a:lnTo>
                  <a:lnTo>
                    <a:pt x="91" y="534"/>
                  </a:lnTo>
                  <a:lnTo>
                    <a:pt x="107" y="505"/>
                  </a:lnTo>
                  <a:lnTo>
                    <a:pt x="122" y="475"/>
                  </a:lnTo>
                  <a:lnTo>
                    <a:pt x="140" y="446"/>
                  </a:lnTo>
                  <a:lnTo>
                    <a:pt x="157" y="419"/>
                  </a:lnTo>
                  <a:lnTo>
                    <a:pt x="176" y="392"/>
                  </a:lnTo>
                  <a:lnTo>
                    <a:pt x="196" y="366"/>
                  </a:lnTo>
                  <a:lnTo>
                    <a:pt x="215" y="342"/>
                  </a:lnTo>
                  <a:lnTo>
                    <a:pt x="237" y="317"/>
                  </a:lnTo>
                  <a:lnTo>
                    <a:pt x="259" y="294"/>
                  </a:lnTo>
                  <a:lnTo>
                    <a:pt x="281" y="270"/>
                  </a:lnTo>
                  <a:lnTo>
                    <a:pt x="305" y="249"/>
                  </a:lnTo>
                  <a:lnTo>
                    <a:pt x="330" y="227"/>
                  </a:lnTo>
                  <a:lnTo>
                    <a:pt x="354" y="206"/>
                  </a:lnTo>
                  <a:lnTo>
                    <a:pt x="380" y="185"/>
                  </a:lnTo>
                  <a:lnTo>
                    <a:pt x="405" y="165"/>
                  </a:lnTo>
                  <a:lnTo>
                    <a:pt x="433" y="145"/>
                  </a:lnTo>
                  <a:lnTo>
                    <a:pt x="487" y="107"/>
                  </a:lnTo>
                  <a:lnTo>
                    <a:pt x="544" y="69"/>
                  </a:lnTo>
                  <a:lnTo>
                    <a:pt x="655" y="0"/>
                  </a:lnTo>
                  <a:lnTo>
                    <a:pt x="640" y="16"/>
                  </a:lnTo>
                  <a:lnTo>
                    <a:pt x="627" y="31"/>
                  </a:lnTo>
                  <a:lnTo>
                    <a:pt x="615" y="47"/>
                  </a:lnTo>
                  <a:lnTo>
                    <a:pt x="603" y="64"/>
                  </a:lnTo>
                  <a:lnTo>
                    <a:pt x="592" y="80"/>
                  </a:lnTo>
                  <a:lnTo>
                    <a:pt x="582" y="98"/>
                  </a:lnTo>
                  <a:lnTo>
                    <a:pt x="572" y="116"/>
                  </a:lnTo>
                  <a:lnTo>
                    <a:pt x="563" y="134"/>
                  </a:lnTo>
                  <a:lnTo>
                    <a:pt x="556" y="154"/>
                  </a:lnTo>
                  <a:lnTo>
                    <a:pt x="549" y="175"/>
                  </a:lnTo>
                  <a:lnTo>
                    <a:pt x="544" y="197"/>
                  </a:lnTo>
                  <a:lnTo>
                    <a:pt x="539" y="220"/>
                  </a:lnTo>
                  <a:lnTo>
                    <a:pt x="535" y="244"/>
                  </a:lnTo>
                  <a:lnTo>
                    <a:pt x="533" y="269"/>
                  </a:lnTo>
                  <a:lnTo>
                    <a:pt x="531" y="297"/>
                  </a:lnTo>
                  <a:lnTo>
                    <a:pt x="531" y="327"/>
                  </a:lnTo>
                  <a:lnTo>
                    <a:pt x="531" y="355"/>
                  </a:lnTo>
                  <a:lnTo>
                    <a:pt x="533" y="381"/>
                  </a:lnTo>
                  <a:lnTo>
                    <a:pt x="537" y="408"/>
                  </a:lnTo>
                  <a:lnTo>
                    <a:pt x="541" y="433"/>
                  </a:lnTo>
                  <a:lnTo>
                    <a:pt x="548" y="456"/>
                  </a:lnTo>
                  <a:lnTo>
                    <a:pt x="556" y="479"/>
                  </a:lnTo>
                  <a:lnTo>
                    <a:pt x="566" y="501"/>
                  </a:lnTo>
                  <a:lnTo>
                    <a:pt x="576" y="522"/>
                  </a:lnTo>
                  <a:lnTo>
                    <a:pt x="588" y="543"/>
                  </a:lnTo>
                  <a:lnTo>
                    <a:pt x="600" y="562"/>
                  </a:lnTo>
                  <a:lnTo>
                    <a:pt x="614" y="580"/>
                  </a:lnTo>
                  <a:lnTo>
                    <a:pt x="628" y="599"/>
                  </a:lnTo>
                  <a:lnTo>
                    <a:pt x="644" y="615"/>
                  </a:lnTo>
                  <a:lnTo>
                    <a:pt x="661" y="632"/>
                  </a:lnTo>
                  <a:lnTo>
                    <a:pt x="679" y="648"/>
                  </a:lnTo>
                  <a:lnTo>
                    <a:pt x="697" y="664"/>
                  </a:lnTo>
                  <a:lnTo>
                    <a:pt x="716" y="678"/>
                  </a:lnTo>
                  <a:lnTo>
                    <a:pt x="736" y="692"/>
                  </a:lnTo>
                  <a:lnTo>
                    <a:pt x="757" y="707"/>
                  </a:lnTo>
                  <a:lnTo>
                    <a:pt x="779" y="720"/>
                  </a:lnTo>
                  <a:lnTo>
                    <a:pt x="824" y="745"/>
                  </a:lnTo>
                  <a:lnTo>
                    <a:pt x="871" y="770"/>
                  </a:lnTo>
                  <a:lnTo>
                    <a:pt x="919" y="793"/>
                  </a:lnTo>
                  <a:lnTo>
                    <a:pt x="970" y="817"/>
                  </a:lnTo>
                  <a:lnTo>
                    <a:pt x="1021" y="840"/>
                  </a:lnTo>
                  <a:lnTo>
                    <a:pt x="1074" y="864"/>
                  </a:lnTo>
                  <a:lnTo>
                    <a:pt x="3399" y="1889"/>
                  </a:lnTo>
                  <a:lnTo>
                    <a:pt x="3437" y="1905"/>
                  </a:lnTo>
                  <a:lnTo>
                    <a:pt x="3475" y="1923"/>
                  </a:lnTo>
                  <a:lnTo>
                    <a:pt x="3512" y="1942"/>
                  </a:lnTo>
                  <a:lnTo>
                    <a:pt x="3548" y="1960"/>
                  </a:lnTo>
                  <a:lnTo>
                    <a:pt x="3585" y="1980"/>
                  </a:lnTo>
                  <a:lnTo>
                    <a:pt x="3621" y="2001"/>
                  </a:lnTo>
                  <a:lnTo>
                    <a:pt x="3656" y="2022"/>
                  </a:lnTo>
                  <a:lnTo>
                    <a:pt x="3691" y="2044"/>
                  </a:lnTo>
                  <a:lnTo>
                    <a:pt x="3725" y="2067"/>
                  </a:lnTo>
                  <a:lnTo>
                    <a:pt x="3758" y="2091"/>
                  </a:lnTo>
                  <a:lnTo>
                    <a:pt x="3791" y="2116"/>
                  </a:lnTo>
                  <a:lnTo>
                    <a:pt x="3823" y="2142"/>
                  </a:lnTo>
                  <a:lnTo>
                    <a:pt x="3852" y="2168"/>
                  </a:lnTo>
                  <a:lnTo>
                    <a:pt x="3882" y="2197"/>
                  </a:lnTo>
                  <a:lnTo>
                    <a:pt x="3911" y="2225"/>
                  </a:lnTo>
                  <a:lnTo>
                    <a:pt x="3938" y="2254"/>
                  </a:lnTo>
                  <a:lnTo>
                    <a:pt x="3964" y="2284"/>
                  </a:lnTo>
                  <a:lnTo>
                    <a:pt x="3990" y="2316"/>
                  </a:lnTo>
                  <a:lnTo>
                    <a:pt x="4013" y="2349"/>
                  </a:lnTo>
                  <a:lnTo>
                    <a:pt x="4036" y="2382"/>
                  </a:lnTo>
                  <a:lnTo>
                    <a:pt x="4057" y="2417"/>
                  </a:lnTo>
                  <a:lnTo>
                    <a:pt x="4075" y="2453"/>
                  </a:lnTo>
                  <a:lnTo>
                    <a:pt x="4094" y="2489"/>
                  </a:lnTo>
                  <a:lnTo>
                    <a:pt x="4110" y="2527"/>
                  </a:lnTo>
                  <a:lnTo>
                    <a:pt x="4125" y="2566"/>
                  </a:lnTo>
                  <a:lnTo>
                    <a:pt x="4137" y="2606"/>
                  </a:lnTo>
                  <a:lnTo>
                    <a:pt x="4148" y="2647"/>
                  </a:lnTo>
                  <a:lnTo>
                    <a:pt x="4158" y="2690"/>
                  </a:lnTo>
                  <a:lnTo>
                    <a:pt x="4164" y="2733"/>
                  </a:lnTo>
                  <a:lnTo>
                    <a:pt x="4170" y="2778"/>
                  </a:lnTo>
                  <a:lnTo>
                    <a:pt x="4173" y="2824"/>
                  </a:lnTo>
                  <a:lnTo>
                    <a:pt x="4174" y="2871"/>
                  </a:lnTo>
                  <a:lnTo>
                    <a:pt x="4174" y="2896"/>
                  </a:lnTo>
                  <a:lnTo>
                    <a:pt x="4173" y="2923"/>
                  </a:lnTo>
                  <a:lnTo>
                    <a:pt x="4171" y="2949"/>
                  </a:lnTo>
                  <a:lnTo>
                    <a:pt x="4170" y="2974"/>
                  </a:lnTo>
                  <a:lnTo>
                    <a:pt x="4163" y="3025"/>
                  </a:lnTo>
                  <a:lnTo>
                    <a:pt x="4155" y="3073"/>
                  </a:lnTo>
                  <a:lnTo>
                    <a:pt x="4146" y="3122"/>
                  </a:lnTo>
                  <a:lnTo>
                    <a:pt x="4135" y="3168"/>
                  </a:lnTo>
                  <a:lnTo>
                    <a:pt x="4121" y="3213"/>
                  </a:lnTo>
                  <a:lnTo>
                    <a:pt x="4107" y="3257"/>
                  </a:lnTo>
                  <a:lnTo>
                    <a:pt x="4091" y="3299"/>
                  </a:lnTo>
                  <a:lnTo>
                    <a:pt x="4074" y="3338"/>
                  </a:lnTo>
                  <a:lnTo>
                    <a:pt x="4057" y="3375"/>
                  </a:lnTo>
                  <a:lnTo>
                    <a:pt x="4038" y="3411"/>
                  </a:lnTo>
                  <a:lnTo>
                    <a:pt x="4018" y="3444"/>
                  </a:lnTo>
                  <a:lnTo>
                    <a:pt x="3997" y="3473"/>
                  </a:lnTo>
                  <a:lnTo>
                    <a:pt x="3978" y="3501"/>
                  </a:lnTo>
                  <a:lnTo>
                    <a:pt x="3957" y="3526"/>
                  </a:lnTo>
                  <a:close/>
                </a:path>
              </a:pathLst>
            </a:custGeom>
            <a:solidFill>
              <a:srgbClr val="22AA47"/>
            </a:solidFill>
            <a:ln w="9525">
              <a:noFill/>
              <a:round/>
              <a:headEnd/>
              <a:tailEnd/>
            </a:ln>
          </p:spPr>
          <p:txBody>
            <a:bodyPr/>
            <a:lstStyle/>
            <a:p>
              <a:pPr latinLnBrk="0">
                <a:defRPr/>
              </a:pPr>
              <a:endParaRPr kumimoji="0" lang="en-GB" dirty="0">
                <a:ea typeface="+mn-ea"/>
              </a:endParaRPr>
            </a:p>
          </p:txBody>
        </p:sp>
        <p:sp>
          <p:nvSpPr>
            <p:cNvPr id="66" name="Freeform 65"/>
            <p:cNvSpPr>
              <a:spLocks/>
            </p:cNvSpPr>
            <p:nvPr/>
          </p:nvSpPr>
          <p:spPr bwMode="auto">
            <a:xfrm>
              <a:off x="2676" y="214"/>
              <a:ext cx="838" cy="773"/>
            </a:xfrm>
            <a:custGeom>
              <a:avLst/>
              <a:gdLst/>
              <a:ahLst/>
              <a:cxnLst>
                <a:cxn ang="0">
                  <a:pos x="3565" y="3838"/>
                </a:cxn>
                <a:cxn ang="0">
                  <a:pos x="3620" y="3769"/>
                </a:cxn>
                <a:cxn ang="0">
                  <a:pos x="3661" y="3692"/>
                </a:cxn>
                <a:cxn ang="0">
                  <a:pos x="3683" y="3611"/>
                </a:cxn>
                <a:cxn ang="0">
                  <a:pos x="3684" y="3533"/>
                </a:cxn>
                <a:cxn ang="0">
                  <a:pos x="3675" y="3464"/>
                </a:cxn>
                <a:cxn ang="0">
                  <a:pos x="3656" y="3398"/>
                </a:cxn>
                <a:cxn ang="0">
                  <a:pos x="3624" y="3335"/>
                </a:cxn>
                <a:cxn ang="0">
                  <a:pos x="3580" y="3276"/>
                </a:cxn>
                <a:cxn ang="0">
                  <a:pos x="3520" y="3219"/>
                </a:cxn>
                <a:cxn ang="0">
                  <a:pos x="3446" y="3165"/>
                </a:cxn>
                <a:cxn ang="0">
                  <a:pos x="3355" y="3113"/>
                </a:cxn>
                <a:cxn ang="0">
                  <a:pos x="767" y="1971"/>
                </a:cxn>
                <a:cxn ang="0">
                  <a:pos x="594" y="1884"/>
                </a:cxn>
                <a:cxn ang="0">
                  <a:pos x="439" y="1787"/>
                </a:cxn>
                <a:cxn ang="0">
                  <a:pos x="305" y="1680"/>
                </a:cxn>
                <a:cxn ang="0">
                  <a:pos x="193" y="1562"/>
                </a:cxn>
                <a:cxn ang="0">
                  <a:pos x="105" y="1430"/>
                </a:cxn>
                <a:cxn ang="0">
                  <a:pos x="44" y="1283"/>
                </a:cxn>
                <a:cxn ang="0">
                  <a:pos x="8" y="1119"/>
                </a:cxn>
                <a:cxn ang="0">
                  <a:pos x="1" y="941"/>
                </a:cxn>
                <a:cxn ang="0">
                  <a:pos x="16" y="779"/>
                </a:cxn>
                <a:cxn ang="0">
                  <a:pos x="53" y="631"/>
                </a:cxn>
                <a:cxn ang="0">
                  <a:pos x="107" y="496"/>
                </a:cxn>
                <a:cxn ang="0">
                  <a:pos x="180" y="373"/>
                </a:cxn>
                <a:cxn ang="0">
                  <a:pos x="269" y="261"/>
                </a:cxn>
                <a:cxn ang="0">
                  <a:pos x="374" y="157"/>
                </a:cxn>
                <a:cxn ang="0">
                  <a:pos x="494" y="64"/>
                </a:cxn>
                <a:cxn ang="0">
                  <a:pos x="582" y="16"/>
                </a:cxn>
                <a:cxn ang="0">
                  <a:pos x="547" y="83"/>
                </a:cxn>
                <a:cxn ang="0">
                  <a:pos x="520" y="155"/>
                </a:cxn>
                <a:cxn ang="0">
                  <a:pos x="505" y="235"/>
                </a:cxn>
                <a:cxn ang="0">
                  <a:pos x="503" y="327"/>
                </a:cxn>
                <a:cxn ang="0">
                  <a:pos x="518" y="422"/>
                </a:cxn>
                <a:cxn ang="0">
                  <a:pos x="552" y="505"/>
                </a:cxn>
                <a:cxn ang="0">
                  <a:pos x="603" y="575"/>
                </a:cxn>
                <a:cxn ang="0">
                  <a:pos x="666" y="637"/>
                </a:cxn>
                <a:cxn ang="0">
                  <a:pos x="740" y="689"/>
                </a:cxn>
                <a:cxn ang="0">
                  <a:pos x="843" y="746"/>
                </a:cxn>
                <a:cxn ang="0">
                  <a:pos x="3392" y="1875"/>
                </a:cxn>
                <a:cxn ang="0">
                  <a:pos x="3552" y="1953"/>
                </a:cxn>
                <a:cxn ang="0">
                  <a:pos x="3702" y="2042"/>
                </a:cxn>
                <a:cxn ang="0">
                  <a:pos x="3837" y="2143"/>
                </a:cxn>
                <a:cxn ang="0">
                  <a:pos x="3954" y="2259"/>
                </a:cxn>
                <a:cxn ang="0">
                  <a:pos x="4051" y="2391"/>
                </a:cxn>
                <a:cxn ang="0">
                  <a:pos x="4124" y="2541"/>
                </a:cxn>
                <a:cxn ang="0">
                  <a:pos x="4171" y="2710"/>
                </a:cxn>
                <a:cxn ang="0">
                  <a:pos x="4187" y="2900"/>
                </a:cxn>
                <a:cxn ang="0">
                  <a:pos x="4178" y="3050"/>
                </a:cxn>
                <a:cxn ang="0">
                  <a:pos x="4152" y="3187"/>
                </a:cxn>
                <a:cxn ang="0">
                  <a:pos x="4109" y="3311"/>
                </a:cxn>
                <a:cxn ang="0">
                  <a:pos x="4050" y="3423"/>
                </a:cxn>
                <a:cxn ang="0">
                  <a:pos x="3977" y="3525"/>
                </a:cxn>
                <a:cxn ang="0">
                  <a:pos x="3889" y="3617"/>
                </a:cxn>
                <a:cxn ang="0">
                  <a:pos x="3791" y="3701"/>
                </a:cxn>
                <a:cxn ang="0">
                  <a:pos x="3679" y="3778"/>
                </a:cxn>
              </a:cxnLst>
              <a:rect l="0" t="0" r="r" b="b"/>
              <a:pathLst>
                <a:path w="4187" h="3868">
                  <a:moveTo>
                    <a:pt x="3679" y="3778"/>
                  </a:moveTo>
                  <a:lnTo>
                    <a:pt x="3533" y="3868"/>
                  </a:lnTo>
                  <a:lnTo>
                    <a:pt x="3549" y="3854"/>
                  </a:lnTo>
                  <a:lnTo>
                    <a:pt x="3565" y="3838"/>
                  </a:lnTo>
                  <a:lnTo>
                    <a:pt x="3580" y="3822"/>
                  </a:lnTo>
                  <a:lnTo>
                    <a:pt x="3595" y="3805"/>
                  </a:lnTo>
                  <a:lnTo>
                    <a:pt x="3608" y="3788"/>
                  </a:lnTo>
                  <a:lnTo>
                    <a:pt x="3620" y="3769"/>
                  </a:lnTo>
                  <a:lnTo>
                    <a:pt x="3632" y="3751"/>
                  </a:lnTo>
                  <a:lnTo>
                    <a:pt x="3642" y="3732"/>
                  </a:lnTo>
                  <a:lnTo>
                    <a:pt x="3652" y="3713"/>
                  </a:lnTo>
                  <a:lnTo>
                    <a:pt x="3661" y="3692"/>
                  </a:lnTo>
                  <a:lnTo>
                    <a:pt x="3668" y="3672"/>
                  </a:lnTo>
                  <a:lnTo>
                    <a:pt x="3674" y="3653"/>
                  </a:lnTo>
                  <a:lnTo>
                    <a:pt x="3679" y="3632"/>
                  </a:lnTo>
                  <a:lnTo>
                    <a:pt x="3683" y="3611"/>
                  </a:lnTo>
                  <a:lnTo>
                    <a:pt x="3685" y="3590"/>
                  </a:lnTo>
                  <a:lnTo>
                    <a:pt x="3685" y="3569"/>
                  </a:lnTo>
                  <a:lnTo>
                    <a:pt x="3685" y="3551"/>
                  </a:lnTo>
                  <a:lnTo>
                    <a:pt x="3684" y="3533"/>
                  </a:lnTo>
                  <a:lnTo>
                    <a:pt x="3683" y="3515"/>
                  </a:lnTo>
                  <a:lnTo>
                    <a:pt x="3681" y="3498"/>
                  </a:lnTo>
                  <a:lnTo>
                    <a:pt x="3679" y="3481"/>
                  </a:lnTo>
                  <a:lnTo>
                    <a:pt x="3675" y="3464"/>
                  </a:lnTo>
                  <a:lnTo>
                    <a:pt x="3671" y="3447"/>
                  </a:lnTo>
                  <a:lnTo>
                    <a:pt x="3666" y="3431"/>
                  </a:lnTo>
                  <a:lnTo>
                    <a:pt x="3661" y="3414"/>
                  </a:lnTo>
                  <a:lnTo>
                    <a:pt x="3656" y="3398"/>
                  </a:lnTo>
                  <a:lnTo>
                    <a:pt x="3649" y="3382"/>
                  </a:lnTo>
                  <a:lnTo>
                    <a:pt x="3641" y="3366"/>
                  </a:lnTo>
                  <a:lnTo>
                    <a:pt x="3634" y="3350"/>
                  </a:lnTo>
                  <a:lnTo>
                    <a:pt x="3624" y="3335"/>
                  </a:lnTo>
                  <a:lnTo>
                    <a:pt x="3614" y="3320"/>
                  </a:lnTo>
                  <a:lnTo>
                    <a:pt x="3604" y="3305"/>
                  </a:lnTo>
                  <a:lnTo>
                    <a:pt x="3592" y="3290"/>
                  </a:lnTo>
                  <a:lnTo>
                    <a:pt x="3580" y="3276"/>
                  </a:lnTo>
                  <a:lnTo>
                    <a:pt x="3567" y="3261"/>
                  </a:lnTo>
                  <a:lnTo>
                    <a:pt x="3552" y="3247"/>
                  </a:lnTo>
                  <a:lnTo>
                    <a:pt x="3537" y="3233"/>
                  </a:lnTo>
                  <a:lnTo>
                    <a:pt x="3520" y="3219"/>
                  </a:lnTo>
                  <a:lnTo>
                    <a:pt x="3503" y="3205"/>
                  </a:lnTo>
                  <a:lnTo>
                    <a:pt x="3485" y="3191"/>
                  </a:lnTo>
                  <a:lnTo>
                    <a:pt x="3466" y="3178"/>
                  </a:lnTo>
                  <a:lnTo>
                    <a:pt x="3446" y="3165"/>
                  </a:lnTo>
                  <a:lnTo>
                    <a:pt x="3425" y="3151"/>
                  </a:lnTo>
                  <a:lnTo>
                    <a:pt x="3402" y="3138"/>
                  </a:lnTo>
                  <a:lnTo>
                    <a:pt x="3379" y="3126"/>
                  </a:lnTo>
                  <a:lnTo>
                    <a:pt x="3355" y="3113"/>
                  </a:lnTo>
                  <a:lnTo>
                    <a:pt x="3328" y="3101"/>
                  </a:lnTo>
                  <a:lnTo>
                    <a:pt x="3302" y="3088"/>
                  </a:lnTo>
                  <a:lnTo>
                    <a:pt x="815" y="1992"/>
                  </a:lnTo>
                  <a:lnTo>
                    <a:pt x="767" y="1971"/>
                  </a:lnTo>
                  <a:lnTo>
                    <a:pt x="722" y="1951"/>
                  </a:lnTo>
                  <a:lnTo>
                    <a:pt x="678" y="1929"/>
                  </a:lnTo>
                  <a:lnTo>
                    <a:pt x="636" y="1906"/>
                  </a:lnTo>
                  <a:lnTo>
                    <a:pt x="594" y="1884"/>
                  </a:lnTo>
                  <a:lnTo>
                    <a:pt x="553" y="1860"/>
                  </a:lnTo>
                  <a:lnTo>
                    <a:pt x="514" y="1836"/>
                  </a:lnTo>
                  <a:lnTo>
                    <a:pt x="475" y="1812"/>
                  </a:lnTo>
                  <a:lnTo>
                    <a:pt x="439" y="1787"/>
                  </a:lnTo>
                  <a:lnTo>
                    <a:pt x="403" y="1761"/>
                  </a:lnTo>
                  <a:lnTo>
                    <a:pt x="369" y="1735"/>
                  </a:lnTo>
                  <a:lnTo>
                    <a:pt x="336" y="1708"/>
                  </a:lnTo>
                  <a:lnTo>
                    <a:pt x="305" y="1680"/>
                  </a:lnTo>
                  <a:lnTo>
                    <a:pt x="274" y="1652"/>
                  </a:lnTo>
                  <a:lnTo>
                    <a:pt x="246" y="1622"/>
                  </a:lnTo>
                  <a:lnTo>
                    <a:pt x="219" y="1592"/>
                  </a:lnTo>
                  <a:lnTo>
                    <a:pt x="193" y="1562"/>
                  </a:lnTo>
                  <a:lnTo>
                    <a:pt x="169" y="1530"/>
                  </a:lnTo>
                  <a:lnTo>
                    <a:pt x="146" y="1498"/>
                  </a:lnTo>
                  <a:lnTo>
                    <a:pt x="125" y="1464"/>
                  </a:lnTo>
                  <a:lnTo>
                    <a:pt x="105" y="1430"/>
                  </a:lnTo>
                  <a:lnTo>
                    <a:pt x="88" y="1395"/>
                  </a:lnTo>
                  <a:lnTo>
                    <a:pt x="71" y="1358"/>
                  </a:lnTo>
                  <a:lnTo>
                    <a:pt x="57" y="1321"/>
                  </a:lnTo>
                  <a:lnTo>
                    <a:pt x="44" y="1283"/>
                  </a:lnTo>
                  <a:lnTo>
                    <a:pt x="32" y="1243"/>
                  </a:lnTo>
                  <a:lnTo>
                    <a:pt x="22" y="1203"/>
                  </a:lnTo>
                  <a:lnTo>
                    <a:pt x="14" y="1162"/>
                  </a:lnTo>
                  <a:lnTo>
                    <a:pt x="8" y="1119"/>
                  </a:lnTo>
                  <a:lnTo>
                    <a:pt x="3" y="1075"/>
                  </a:lnTo>
                  <a:lnTo>
                    <a:pt x="1" y="1030"/>
                  </a:lnTo>
                  <a:lnTo>
                    <a:pt x="0" y="984"/>
                  </a:lnTo>
                  <a:lnTo>
                    <a:pt x="1" y="941"/>
                  </a:lnTo>
                  <a:lnTo>
                    <a:pt x="2" y="899"/>
                  </a:lnTo>
                  <a:lnTo>
                    <a:pt x="5" y="858"/>
                  </a:lnTo>
                  <a:lnTo>
                    <a:pt x="11" y="818"/>
                  </a:lnTo>
                  <a:lnTo>
                    <a:pt x="16" y="779"/>
                  </a:lnTo>
                  <a:lnTo>
                    <a:pt x="23" y="741"/>
                  </a:lnTo>
                  <a:lnTo>
                    <a:pt x="32" y="704"/>
                  </a:lnTo>
                  <a:lnTo>
                    <a:pt x="42" y="666"/>
                  </a:lnTo>
                  <a:lnTo>
                    <a:pt x="53" y="631"/>
                  </a:lnTo>
                  <a:lnTo>
                    <a:pt x="65" y="596"/>
                  </a:lnTo>
                  <a:lnTo>
                    <a:pt x="77" y="562"/>
                  </a:lnTo>
                  <a:lnTo>
                    <a:pt x="92" y="529"/>
                  </a:lnTo>
                  <a:lnTo>
                    <a:pt x="107" y="496"/>
                  </a:lnTo>
                  <a:lnTo>
                    <a:pt x="124" y="464"/>
                  </a:lnTo>
                  <a:lnTo>
                    <a:pt x="142" y="433"/>
                  </a:lnTo>
                  <a:lnTo>
                    <a:pt x="160" y="402"/>
                  </a:lnTo>
                  <a:lnTo>
                    <a:pt x="180" y="373"/>
                  </a:lnTo>
                  <a:lnTo>
                    <a:pt x="201" y="343"/>
                  </a:lnTo>
                  <a:lnTo>
                    <a:pt x="223" y="315"/>
                  </a:lnTo>
                  <a:lnTo>
                    <a:pt x="245" y="287"/>
                  </a:lnTo>
                  <a:lnTo>
                    <a:pt x="269" y="261"/>
                  </a:lnTo>
                  <a:lnTo>
                    <a:pt x="294" y="233"/>
                  </a:lnTo>
                  <a:lnTo>
                    <a:pt x="319" y="208"/>
                  </a:lnTo>
                  <a:lnTo>
                    <a:pt x="347" y="183"/>
                  </a:lnTo>
                  <a:lnTo>
                    <a:pt x="374" y="157"/>
                  </a:lnTo>
                  <a:lnTo>
                    <a:pt x="403" y="133"/>
                  </a:lnTo>
                  <a:lnTo>
                    <a:pt x="433" y="110"/>
                  </a:lnTo>
                  <a:lnTo>
                    <a:pt x="462" y="87"/>
                  </a:lnTo>
                  <a:lnTo>
                    <a:pt x="494" y="64"/>
                  </a:lnTo>
                  <a:lnTo>
                    <a:pt x="526" y="42"/>
                  </a:lnTo>
                  <a:lnTo>
                    <a:pt x="559" y="21"/>
                  </a:lnTo>
                  <a:lnTo>
                    <a:pt x="592" y="0"/>
                  </a:lnTo>
                  <a:lnTo>
                    <a:pt x="582" y="16"/>
                  </a:lnTo>
                  <a:lnTo>
                    <a:pt x="572" y="32"/>
                  </a:lnTo>
                  <a:lnTo>
                    <a:pt x="563" y="49"/>
                  </a:lnTo>
                  <a:lnTo>
                    <a:pt x="554" y="65"/>
                  </a:lnTo>
                  <a:lnTo>
                    <a:pt x="547" y="83"/>
                  </a:lnTo>
                  <a:lnTo>
                    <a:pt x="539" y="100"/>
                  </a:lnTo>
                  <a:lnTo>
                    <a:pt x="532" y="118"/>
                  </a:lnTo>
                  <a:lnTo>
                    <a:pt x="526" y="137"/>
                  </a:lnTo>
                  <a:lnTo>
                    <a:pt x="520" y="155"/>
                  </a:lnTo>
                  <a:lnTo>
                    <a:pt x="516" y="174"/>
                  </a:lnTo>
                  <a:lnTo>
                    <a:pt x="512" y="194"/>
                  </a:lnTo>
                  <a:lnTo>
                    <a:pt x="508" y="215"/>
                  </a:lnTo>
                  <a:lnTo>
                    <a:pt x="505" y="235"/>
                  </a:lnTo>
                  <a:lnTo>
                    <a:pt x="504" y="256"/>
                  </a:lnTo>
                  <a:lnTo>
                    <a:pt x="502" y="278"/>
                  </a:lnTo>
                  <a:lnTo>
                    <a:pt x="502" y="300"/>
                  </a:lnTo>
                  <a:lnTo>
                    <a:pt x="503" y="327"/>
                  </a:lnTo>
                  <a:lnTo>
                    <a:pt x="505" y="352"/>
                  </a:lnTo>
                  <a:lnTo>
                    <a:pt x="508" y="376"/>
                  </a:lnTo>
                  <a:lnTo>
                    <a:pt x="513" y="399"/>
                  </a:lnTo>
                  <a:lnTo>
                    <a:pt x="518" y="422"/>
                  </a:lnTo>
                  <a:lnTo>
                    <a:pt x="525" y="444"/>
                  </a:lnTo>
                  <a:lnTo>
                    <a:pt x="534" y="465"/>
                  </a:lnTo>
                  <a:lnTo>
                    <a:pt x="542" y="485"/>
                  </a:lnTo>
                  <a:lnTo>
                    <a:pt x="552" y="505"/>
                  </a:lnTo>
                  <a:lnTo>
                    <a:pt x="563" y="523"/>
                  </a:lnTo>
                  <a:lnTo>
                    <a:pt x="576" y="541"/>
                  </a:lnTo>
                  <a:lnTo>
                    <a:pt x="588" y="559"/>
                  </a:lnTo>
                  <a:lnTo>
                    <a:pt x="603" y="575"/>
                  </a:lnTo>
                  <a:lnTo>
                    <a:pt x="618" y="591"/>
                  </a:lnTo>
                  <a:lnTo>
                    <a:pt x="633" y="607"/>
                  </a:lnTo>
                  <a:lnTo>
                    <a:pt x="649" y="622"/>
                  </a:lnTo>
                  <a:lnTo>
                    <a:pt x="666" y="637"/>
                  </a:lnTo>
                  <a:lnTo>
                    <a:pt x="684" y="651"/>
                  </a:lnTo>
                  <a:lnTo>
                    <a:pt x="702" y="664"/>
                  </a:lnTo>
                  <a:lnTo>
                    <a:pt x="721" y="677"/>
                  </a:lnTo>
                  <a:lnTo>
                    <a:pt x="740" y="689"/>
                  </a:lnTo>
                  <a:lnTo>
                    <a:pt x="760" y="701"/>
                  </a:lnTo>
                  <a:lnTo>
                    <a:pt x="780" y="713"/>
                  </a:lnTo>
                  <a:lnTo>
                    <a:pt x="800" y="724"/>
                  </a:lnTo>
                  <a:lnTo>
                    <a:pt x="843" y="746"/>
                  </a:lnTo>
                  <a:lnTo>
                    <a:pt x="886" y="768"/>
                  </a:lnTo>
                  <a:lnTo>
                    <a:pt x="930" y="788"/>
                  </a:lnTo>
                  <a:lnTo>
                    <a:pt x="974" y="808"/>
                  </a:lnTo>
                  <a:lnTo>
                    <a:pt x="3392" y="1875"/>
                  </a:lnTo>
                  <a:lnTo>
                    <a:pt x="3433" y="1893"/>
                  </a:lnTo>
                  <a:lnTo>
                    <a:pt x="3473" y="1912"/>
                  </a:lnTo>
                  <a:lnTo>
                    <a:pt x="3513" y="1932"/>
                  </a:lnTo>
                  <a:lnTo>
                    <a:pt x="3552" y="1953"/>
                  </a:lnTo>
                  <a:lnTo>
                    <a:pt x="3591" y="1974"/>
                  </a:lnTo>
                  <a:lnTo>
                    <a:pt x="3628" y="1996"/>
                  </a:lnTo>
                  <a:lnTo>
                    <a:pt x="3665" y="2019"/>
                  </a:lnTo>
                  <a:lnTo>
                    <a:pt x="3702" y="2042"/>
                  </a:lnTo>
                  <a:lnTo>
                    <a:pt x="3737" y="2066"/>
                  </a:lnTo>
                  <a:lnTo>
                    <a:pt x="3771" y="2091"/>
                  </a:lnTo>
                  <a:lnTo>
                    <a:pt x="3804" y="2117"/>
                  </a:lnTo>
                  <a:lnTo>
                    <a:pt x="3837" y="2143"/>
                  </a:lnTo>
                  <a:lnTo>
                    <a:pt x="3867" y="2170"/>
                  </a:lnTo>
                  <a:lnTo>
                    <a:pt x="3897" y="2199"/>
                  </a:lnTo>
                  <a:lnTo>
                    <a:pt x="3927" y="2229"/>
                  </a:lnTo>
                  <a:lnTo>
                    <a:pt x="3954" y="2259"/>
                  </a:lnTo>
                  <a:lnTo>
                    <a:pt x="3981" y="2290"/>
                  </a:lnTo>
                  <a:lnTo>
                    <a:pt x="4006" y="2323"/>
                  </a:lnTo>
                  <a:lnTo>
                    <a:pt x="4029" y="2356"/>
                  </a:lnTo>
                  <a:lnTo>
                    <a:pt x="4051" y="2391"/>
                  </a:lnTo>
                  <a:lnTo>
                    <a:pt x="4072" y="2426"/>
                  </a:lnTo>
                  <a:lnTo>
                    <a:pt x="4091" y="2464"/>
                  </a:lnTo>
                  <a:lnTo>
                    <a:pt x="4109" y="2502"/>
                  </a:lnTo>
                  <a:lnTo>
                    <a:pt x="4124" y="2541"/>
                  </a:lnTo>
                  <a:lnTo>
                    <a:pt x="4139" y="2581"/>
                  </a:lnTo>
                  <a:lnTo>
                    <a:pt x="4151" y="2623"/>
                  </a:lnTo>
                  <a:lnTo>
                    <a:pt x="4162" y="2666"/>
                  </a:lnTo>
                  <a:lnTo>
                    <a:pt x="4171" y="2710"/>
                  </a:lnTo>
                  <a:lnTo>
                    <a:pt x="4178" y="2756"/>
                  </a:lnTo>
                  <a:lnTo>
                    <a:pt x="4183" y="2802"/>
                  </a:lnTo>
                  <a:lnTo>
                    <a:pt x="4186" y="2850"/>
                  </a:lnTo>
                  <a:lnTo>
                    <a:pt x="4187" y="2900"/>
                  </a:lnTo>
                  <a:lnTo>
                    <a:pt x="4186" y="2939"/>
                  </a:lnTo>
                  <a:lnTo>
                    <a:pt x="4185" y="2977"/>
                  </a:lnTo>
                  <a:lnTo>
                    <a:pt x="4182" y="3014"/>
                  </a:lnTo>
                  <a:lnTo>
                    <a:pt x="4178" y="3050"/>
                  </a:lnTo>
                  <a:lnTo>
                    <a:pt x="4173" y="3086"/>
                  </a:lnTo>
                  <a:lnTo>
                    <a:pt x="4167" y="3120"/>
                  </a:lnTo>
                  <a:lnTo>
                    <a:pt x="4160" y="3154"/>
                  </a:lnTo>
                  <a:lnTo>
                    <a:pt x="4152" y="3187"/>
                  </a:lnTo>
                  <a:lnTo>
                    <a:pt x="4142" y="3219"/>
                  </a:lnTo>
                  <a:lnTo>
                    <a:pt x="4132" y="3250"/>
                  </a:lnTo>
                  <a:lnTo>
                    <a:pt x="4121" y="3281"/>
                  </a:lnTo>
                  <a:lnTo>
                    <a:pt x="4109" y="3311"/>
                  </a:lnTo>
                  <a:lnTo>
                    <a:pt x="4096" y="3339"/>
                  </a:lnTo>
                  <a:lnTo>
                    <a:pt x="4082" y="3368"/>
                  </a:lnTo>
                  <a:lnTo>
                    <a:pt x="4066" y="3395"/>
                  </a:lnTo>
                  <a:lnTo>
                    <a:pt x="4050" y="3423"/>
                  </a:lnTo>
                  <a:lnTo>
                    <a:pt x="4033" y="3449"/>
                  </a:lnTo>
                  <a:lnTo>
                    <a:pt x="4016" y="3476"/>
                  </a:lnTo>
                  <a:lnTo>
                    <a:pt x="3996" y="3501"/>
                  </a:lnTo>
                  <a:lnTo>
                    <a:pt x="3977" y="3525"/>
                  </a:lnTo>
                  <a:lnTo>
                    <a:pt x="3956" y="3549"/>
                  </a:lnTo>
                  <a:lnTo>
                    <a:pt x="3936" y="3572"/>
                  </a:lnTo>
                  <a:lnTo>
                    <a:pt x="3912" y="3595"/>
                  </a:lnTo>
                  <a:lnTo>
                    <a:pt x="3889" y="3617"/>
                  </a:lnTo>
                  <a:lnTo>
                    <a:pt x="3866" y="3639"/>
                  </a:lnTo>
                  <a:lnTo>
                    <a:pt x="3841" y="3660"/>
                  </a:lnTo>
                  <a:lnTo>
                    <a:pt x="3816" y="3681"/>
                  </a:lnTo>
                  <a:lnTo>
                    <a:pt x="3791" y="3701"/>
                  </a:lnTo>
                  <a:lnTo>
                    <a:pt x="3763" y="3721"/>
                  </a:lnTo>
                  <a:lnTo>
                    <a:pt x="3736" y="3740"/>
                  </a:lnTo>
                  <a:lnTo>
                    <a:pt x="3707" y="3759"/>
                  </a:lnTo>
                  <a:lnTo>
                    <a:pt x="3679" y="3778"/>
                  </a:lnTo>
                  <a:close/>
                </a:path>
              </a:pathLst>
            </a:custGeom>
            <a:solidFill>
              <a:srgbClr val="0072AA"/>
            </a:solidFill>
            <a:ln w="9525">
              <a:noFill/>
              <a:round/>
              <a:headEnd/>
              <a:tailEnd/>
            </a:ln>
          </p:spPr>
          <p:txBody>
            <a:bodyPr/>
            <a:lstStyle/>
            <a:p>
              <a:pPr latinLnBrk="0">
                <a:defRPr/>
              </a:pPr>
              <a:endParaRPr kumimoji="0" lang="en-GB" dirty="0">
                <a:ea typeface="+mn-ea"/>
              </a:endParaRPr>
            </a:p>
          </p:txBody>
        </p:sp>
      </p:grpSp>
      <p:grpSp>
        <p:nvGrpSpPr>
          <p:cNvPr id="67" name="Group 80"/>
          <p:cNvGrpSpPr>
            <a:grpSpLocks/>
          </p:cNvGrpSpPr>
          <p:nvPr/>
        </p:nvGrpSpPr>
        <p:grpSpPr bwMode="auto">
          <a:xfrm>
            <a:off x="0" y="1897675"/>
            <a:ext cx="10688228" cy="84071"/>
            <a:chOff x="0" y="16273"/>
            <a:chExt cx="10179" cy="856"/>
          </a:xfrm>
        </p:grpSpPr>
        <p:sp>
          <p:nvSpPr>
            <p:cNvPr id="68"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69"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70"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71"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72"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defTabSz="1031340" eaLnBrk="0" hangingPunct="0">
              <a:defRPr/>
            </a:pPr>
            <a:r>
              <a:rPr lang="en-US" sz="2400" dirty="0" smtClean="0"/>
              <a:t>Q&amp;A	</a:t>
            </a:r>
            <a:endParaRPr lang="en-GB" sz="2300" b="1" kern="0" dirty="0" smtClean="0">
              <a:solidFill>
                <a:srgbClr val="6D6E71"/>
              </a:solidFill>
              <a:latin typeface="Arial"/>
            </a:endParaRP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2" cstate="print"/>
          <a:srcRect/>
          <a:stretch>
            <a:fillRect/>
          </a:stretch>
        </p:blipFill>
        <p:spPr bwMode="auto">
          <a:xfrm>
            <a:off x="238919" y="6905625"/>
            <a:ext cx="952500" cy="363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50" name="Title 1"/>
          <p:cNvSpPr txBox="1">
            <a:spLocks/>
          </p:cNvSpPr>
          <p:nvPr/>
        </p:nvSpPr>
        <p:spPr>
          <a:xfrm>
            <a:off x="450850" y="333693"/>
            <a:ext cx="9791700" cy="739776"/>
          </a:xfrm>
          <a:prstGeom prst="rect">
            <a:avLst/>
          </a:prstGeom>
        </p:spPr>
        <p:txBody>
          <a:bodyPr lIns="90416" tIns="45209" rIns="90416" bIns="45209" anchor="ctr" anchorCtr="0"/>
          <a:lstStyle/>
          <a:p>
            <a:pPr defTabSz="1031340" eaLnBrk="0" latinLnBrk="0" hangingPunct="0">
              <a:defRPr/>
            </a:pPr>
            <a:r>
              <a:rPr lang="en-GB" sz="4000" b="1" kern="0" dirty="0" smtClean="0">
                <a:solidFill>
                  <a:srgbClr val="6D6E71"/>
                </a:solidFill>
                <a:latin typeface="Arial"/>
              </a:rPr>
              <a:t>Agenda</a:t>
            </a:r>
            <a:endParaRPr lang="en-GB" sz="4000" i="1" dirty="0">
              <a:solidFill>
                <a:srgbClr val="005C87"/>
              </a:solidFill>
              <a:latin typeface="Arial"/>
            </a:endParaRPr>
          </a:p>
        </p:txBody>
      </p:sp>
      <p:grpSp>
        <p:nvGrpSpPr>
          <p:cNvPr id="54" name="Group 80"/>
          <p:cNvGrpSpPr>
            <a:grpSpLocks/>
          </p:cNvGrpSpPr>
          <p:nvPr/>
        </p:nvGrpSpPr>
        <p:grpSpPr bwMode="auto">
          <a:xfrm>
            <a:off x="0" y="1190625"/>
            <a:ext cx="10688228" cy="84071"/>
            <a:chOff x="0" y="16273"/>
            <a:chExt cx="10179" cy="856"/>
          </a:xfrm>
        </p:grpSpPr>
        <p:sp>
          <p:nvSpPr>
            <p:cNvPr id="55"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56"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57"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58"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59"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60" name="Logo Main"/>
          <p:cNvPicPr>
            <a:picLocks noChangeAspect="1" noChangeArrowheads="1"/>
          </p:cNvPicPr>
          <p:nvPr/>
        </p:nvPicPr>
        <p:blipFill>
          <a:blip r:embed="rId3" cstate="print"/>
          <a:srcRect/>
          <a:stretch>
            <a:fillRect/>
          </a:stretch>
        </p:blipFill>
        <p:spPr bwMode="auto">
          <a:xfrm>
            <a:off x="238919" y="6905625"/>
            <a:ext cx="952500" cy="363537"/>
          </a:xfrm>
          <a:prstGeom prst="rect">
            <a:avLst/>
          </a:prstGeom>
          <a:noFill/>
          <a:ln w="9525">
            <a:noFill/>
            <a:miter lim="800000"/>
            <a:headEnd/>
            <a:tailEnd/>
          </a:ln>
        </p:spPr>
      </p:pic>
      <p:sp>
        <p:nvSpPr>
          <p:cNvPr id="31" name="Rectangle 2"/>
          <p:cNvSpPr>
            <a:spLocks noChangeArrowheads="1"/>
          </p:cNvSpPr>
          <p:nvPr/>
        </p:nvSpPr>
        <p:spPr bwMode="auto">
          <a:xfrm>
            <a:off x="238919" y="1343025"/>
            <a:ext cx="10214425" cy="5486400"/>
          </a:xfrm>
          <a:prstGeom prst="rect">
            <a:avLst/>
          </a:prstGeom>
          <a:noFill/>
          <a:ln w="9525" algn="ctr">
            <a:noFill/>
            <a:miter lim="800000"/>
            <a:headEnd/>
            <a:tailEnd/>
          </a:ln>
        </p:spPr>
        <p:txBody>
          <a:bodyPr lIns="98122" tIns="49105" rIns="98122" bIns="49105" anchor="t"/>
          <a:lstStyle/>
          <a:p>
            <a:pPr marL="514350" lvl="0" indent="-514350">
              <a:buFont typeface="+mj-lt"/>
              <a:buAutoNum type="arabicPeriod"/>
            </a:pPr>
            <a:r>
              <a:rPr lang="en-US" sz="2800" dirty="0" smtClean="0"/>
              <a:t>Current business workflow</a:t>
            </a:r>
          </a:p>
          <a:p>
            <a:pPr marL="514350" lvl="0" indent="-514350">
              <a:buFont typeface="+mj-lt"/>
              <a:buAutoNum type="arabicPeriod"/>
            </a:pPr>
            <a:r>
              <a:rPr lang="en-US" sz="2800" dirty="0" smtClean="0"/>
              <a:t>New design</a:t>
            </a:r>
          </a:p>
          <a:p>
            <a:pPr marL="514350" lvl="0" indent="-514350">
              <a:buFont typeface="+mj-lt"/>
              <a:buAutoNum type="arabicPeriod"/>
            </a:pPr>
            <a:r>
              <a:rPr lang="en-US" sz="2800" dirty="0" smtClean="0"/>
              <a:t>Performance improvement</a:t>
            </a:r>
            <a:endParaRPr lang="en-GB" sz="2800" dirty="0" smtClean="0"/>
          </a:p>
          <a:p>
            <a:pPr defTabSz="984185" latinLnBrk="0"/>
            <a:endParaRPr lang="en-US" sz="2700" dirty="0">
              <a:solidFill>
                <a:srgbClr val="5F5F5F"/>
              </a:solidFill>
              <a:latin typeface="Helvetic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defTabSz="1031340" eaLnBrk="0" hangingPunct="0">
              <a:defRPr/>
            </a:pPr>
            <a:r>
              <a:rPr lang="en-US" sz="2400" dirty="0" smtClean="0"/>
              <a:t>Current Business Workflow</a:t>
            </a:r>
            <a:endParaRPr lang="en-GB" sz="2400" i="1" dirty="0">
              <a:solidFill>
                <a:srgbClr val="005C87"/>
              </a:solidFill>
              <a:latin typeface="Arial"/>
            </a:endParaRP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3" cstate="print"/>
          <a:srcRect/>
          <a:stretch>
            <a:fillRect/>
          </a:stretch>
        </p:blipFill>
        <p:spPr bwMode="auto">
          <a:xfrm>
            <a:off x="238919" y="6905625"/>
            <a:ext cx="952500" cy="363537"/>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211425" y="3857625"/>
            <a:ext cx="10234612" cy="2728913"/>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00919" y="2165350"/>
            <a:ext cx="1171575" cy="13605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4" name="Picture 13"/>
          <p:cNvPicPr>
            <a:picLocks noChangeAspect="1" noChangeArrowheads="1"/>
          </p:cNvPicPr>
          <p:nvPr/>
        </p:nvPicPr>
        <p:blipFill>
          <a:blip r:embed="rId6" cstate="print"/>
          <a:srcRect/>
          <a:stretch>
            <a:fillRect/>
          </a:stretch>
        </p:blipFill>
        <p:spPr bwMode="auto">
          <a:xfrm>
            <a:off x="7286564" y="2165350"/>
            <a:ext cx="1219200" cy="1286189"/>
          </a:xfrm>
          <a:prstGeom prst="rect">
            <a:avLst/>
          </a:prstGeom>
          <a:noFill/>
          <a:ln w="1">
            <a:noFill/>
            <a:miter lim="800000"/>
            <a:headEnd/>
            <a:tailEnd type="none" w="med" len="med"/>
          </a:ln>
          <a:effectLst/>
        </p:spPr>
      </p:pic>
      <p:sp>
        <p:nvSpPr>
          <p:cNvPr id="15" name="TextBox 14"/>
          <p:cNvSpPr txBox="1"/>
          <p:nvPr/>
        </p:nvSpPr>
        <p:spPr>
          <a:xfrm>
            <a:off x="7645775" y="1495425"/>
            <a:ext cx="500778" cy="400110"/>
          </a:xfrm>
          <a:prstGeom prst="rect">
            <a:avLst/>
          </a:prstGeom>
          <a:noFill/>
        </p:spPr>
        <p:txBody>
          <a:bodyPr wrap="none" rtlCol="0">
            <a:spAutoFit/>
          </a:bodyPr>
          <a:lstStyle/>
          <a:p>
            <a:r>
              <a:rPr lang="en-GB" dirty="0" smtClean="0"/>
              <a:t>AO</a:t>
            </a:r>
          </a:p>
        </p:txBody>
      </p:sp>
      <p:sp>
        <p:nvSpPr>
          <p:cNvPr id="17" name="TextBox 16"/>
          <p:cNvSpPr txBox="1"/>
          <p:nvPr/>
        </p:nvSpPr>
        <p:spPr>
          <a:xfrm>
            <a:off x="924719" y="1730405"/>
            <a:ext cx="1295400" cy="400110"/>
          </a:xfrm>
          <a:prstGeom prst="rect">
            <a:avLst/>
          </a:prstGeom>
          <a:noFill/>
        </p:spPr>
        <p:txBody>
          <a:bodyPr wrap="square" rtlCol="0">
            <a:spAutoFit/>
          </a:bodyPr>
          <a:lstStyle/>
          <a:p>
            <a:r>
              <a:rPr lang="en-GB" dirty="0" smtClean="0"/>
              <a:t>Requestor</a:t>
            </a:r>
          </a:p>
        </p:txBody>
      </p:sp>
      <p:cxnSp>
        <p:nvCxnSpPr>
          <p:cNvPr id="6" name="Straight Arrow Connector 5"/>
          <p:cNvCxnSpPr>
            <a:stCxn id="1027" idx="3"/>
            <a:endCxn id="14" idx="1"/>
          </p:cNvCxnSpPr>
          <p:nvPr/>
        </p:nvCxnSpPr>
        <p:spPr>
          <a:xfrm flipV="1">
            <a:off x="2172494" y="2808445"/>
            <a:ext cx="5114070" cy="37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defTabSz="1031340" eaLnBrk="0" hangingPunct="0">
              <a:defRPr/>
            </a:pPr>
            <a:r>
              <a:rPr lang="en-US" sz="2400" dirty="0" smtClean="0"/>
              <a:t>Current Business Workflow</a:t>
            </a:r>
            <a:endParaRPr lang="en-GB" sz="2400" i="1" dirty="0">
              <a:solidFill>
                <a:srgbClr val="005C87"/>
              </a:solidFill>
              <a:latin typeface="Arial"/>
            </a:endParaRP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3" cstate="print"/>
          <a:srcRect/>
          <a:stretch>
            <a:fillRect/>
          </a:stretch>
        </p:blipFill>
        <p:spPr bwMode="auto">
          <a:xfrm>
            <a:off x="238919" y="6905625"/>
            <a:ext cx="952500" cy="363537"/>
          </a:xfrm>
          <a:prstGeom prst="rect">
            <a:avLst/>
          </a:prstGeom>
          <a:noFill/>
          <a:ln w="9525">
            <a:noFill/>
            <a:miter lim="800000"/>
            <a:headEnd/>
            <a:tailEnd/>
          </a:ln>
        </p:spPr>
      </p:pic>
      <p:pic>
        <p:nvPicPr>
          <p:cNvPr id="11" name="Picture 10"/>
          <p:cNvPicPr>
            <a:picLocks noChangeAspect="1" noChangeArrowheads="1"/>
          </p:cNvPicPr>
          <p:nvPr/>
        </p:nvPicPr>
        <p:blipFill>
          <a:blip r:embed="rId4" cstate="print"/>
          <a:srcRect/>
          <a:stretch>
            <a:fillRect/>
          </a:stretch>
        </p:blipFill>
        <p:spPr bwMode="auto">
          <a:xfrm>
            <a:off x="8697119" y="2252345"/>
            <a:ext cx="1066800" cy="1125415"/>
          </a:xfrm>
          <a:prstGeom prst="rect">
            <a:avLst/>
          </a:prstGeom>
          <a:noFill/>
          <a:ln w="1">
            <a:noFill/>
            <a:miter lim="800000"/>
            <a:headEnd/>
            <a:tailEnd type="none" w="med" len="med"/>
          </a:ln>
          <a:effectLst/>
        </p:spPr>
      </p:pic>
      <p:pic>
        <p:nvPicPr>
          <p:cNvPr id="12" name="Picture 11"/>
          <p:cNvPicPr>
            <a:picLocks noChangeAspect="1" noChangeArrowheads="1"/>
          </p:cNvPicPr>
          <p:nvPr/>
        </p:nvPicPr>
        <p:blipFill>
          <a:blip r:embed="rId5" cstate="print"/>
          <a:srcRect/>
          <a:stretch>
            <a:fillRect/>
          </a:stretch>
        </p:blipFill>
        <p:spPr bwMode="auto">
          <a:xfrm>
            <a:off x="696119" y="2181225"/>
            <a:ext cx="1219200" cy="1286189"/>
          </a:xfrm>
          <a:prstGeom prst="rect">
            <a:avLst/>
          </a:prstGeom>
          <a:noFill/>
          <a:ln w="1">
            <a:noFill/>
            <a:miter lim="800000"/>
            <a:headEnd/>
            <a:tailEnd type="none" w="med" len="med"/>
          </a:ln>
          <a:effectLst/>
        </p:spPr>
      </p:pic>
      <p:sp>
        <p:nvSpPr>
          <p:cNvPr id="13" name="TextBox 12"/>
          <p:cNvSpPr txBox="1"/>
          <p:nvPr/>
        </p:nvSpPr>
        <p:spPr>
          <a:xfrm>
            <a:off x="1077119" y="1800225"/>
            <a:ext cx="500778" cy="400110"/>
          </a:xfrm>
          <a:prstGeom prst="rect">
            <a:avLst/>
          </a:prstGeom>
          <a:noFill/>
        </p:spPr>
        <p:txBody>
          <a:bodyPr wrap="none" rtlCol="0">
            <a:spAutoFit/>
          </a:bodyPr>
          <a:lstStyle/>
          <a:p>
            <a:r>
              <a:rPr lang="en-GB" dirty="0" smtClean="0"/>
              <a:t>AO</a:t>
            </a:r>
          </a:p>
        </p:txBody>
      </p:sp>
      <p:sp>
        <p:nvSpPr>
          <p:cNvPr id="14" name="Rectangle 13"/>
          <p:cNvSpPr/>
          <p:nvPr/>
        </p:nvSpPr>
        <p:spPr>
          <a:xfrm>
            <a:off x="2753519" y="2445385"/>
            <a:ext cx="914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Register Invoice</a:t>
            </a:r>
            <a:endParaRPr lang="en-GB" sz="1600" dirty="0"/>
          </a:p>
        </p:txBody>
      </p:sp>
      <p:cxnSp>
        <p:nvCxnSpPr>
          <p:cNvPr id="16" name="Straight Arrow Connector 15"/>
          <p:cNvCxnSpPr>
            <a:stCxn id="12" idx="3"/>
            <a:endCxn id="14" idx="1"/>
          </p:cNvCxnSpPr>
          <p:nvPr/>
        </p:nvCxnSpPr>
        <p:spPr>
          <a:xfrm>
            <a:off x="1915319" y="2824320"/>
            <a:ext cx="838200" cy="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Diamond 17"/>
          <p:cNvSpPr/>
          <p:nvPr/>
        </p:nvSpPr>
        <p:spPr>
          <a:xfrm>
            <a:off x="4226719" y="2333625"/>
            <a:ext cx="1371600" cy="990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Verify By BRCC</a:t>
            </a:r>
            <a:endParaRPr lang="en-GB" sz="1600" dirty="0"/>
          </a:p>
        </p:txBody>
      </p:sp>
      <p:cxnSp>
        <p:nvCxnSpPr>
          <p:cNvPr id="20" name="Straight Arrow Connector 19"/>
          <p:cNvCxnSpPr>
            <a:endCxn id="18" idx="1"/>
          </p:cNvCxnSpPr>
          <p:nvPr/>
        </p:nvCxnSpPr>
        <p:spPr>
          <a:xfrm>
            <a:off x="3693319" y="2826385"/>
            <a:ext cx="53340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3"/>
            <a:endCxn id="40" idx="1"/>
          </p:cNvCxnSpPr>
          <p:nvPr/>
        </p:nvCxnSpPr>
        <p:spPr>
          <a:xfrm flipV="1">
            <a:off x="5598319" y="2816225"/>
            <a:ext cx="949960"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22519" y="1800225"/>
            <a:ext cx="970587" cy="400110"/>
          </a:xfrm>
          <a:prstGeom prst="rect">
            <a:avLst/>
          </a:prstGeom>
          <a:noFill/>
        </p:spPr>
        <p:txBody>
          <a:bodyPr wrap="none" rtlCol="0">
            <a:spAutoFit/>
          </a:bodyPr>
          <a:lstStyle/>
          <a:p>
            <a:r>
              <a:rPr lang="en-GB" dirty="0" err="1" smtClean="0"/>
              <a:t>Indexor</a:t>
            </a:r>
            <a:endParaRPr lang="en-GB" dirty="0" smtClean="0"/>
          </a:p>
        </p:txBody>
      </p:sp>
      <p:sp>
        <p:nvSpPr>
          <p:cNvPr id="40" name="Rectangle 39"/>
          <p:cNvSpPr/>
          <p:nvPr/>
        </p:nvSpPr>
        <p:spPr>
          <a:xfrm>
            <a:off x="6548279" y="2435225"/>
            <a:ext cx="914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Soft</a:t>
            </a:r>
            <a:r>
              <a:rPr lang="en-US" sz="1600" dirty="0" smtClean="0"/>
              <a:t> Copy Invoice</a:t>
            </a:r>
            <a:endParaRPr lang="en-GB" sz="1600" dirty="0"/>
          </a:p>
        </p:txBody>
      </p:sp>
      <p:cxnSp>
        <p:nvCxnSpPr>
          <p:cNvPr id="45" name="Straight Arrow Connector 44"/>
          <p:cNvCxnSpPr>
            <a:stCxn id="40" idx="3"/>
            <a:endCxn id="11" idx="1"/>
          </p:cNvCxnSpPr>
          <p:nvPr/>
        </p:nvCxnSpPr>
        <p:spPr>
          <a:xfrm flipV="1">
            <a:off x="7462679" y="2815053"/>
            <a:ext cx="1234440" cy="11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noChangeArrowheads="1"/>
          </p:cNvPicPr>
          <p:nvPr/>
        </p:nvPicPr>
        <p:blipFill>
          <a:blip r:embed="rId4" cstate="print"/>
          <a:srcRect/>
          <a:stretch>
            <a:fillRect/>
          </a:stretch>
        </p:blipFill>
        <p:spPr bwMode="auto">
          <a:xfrm>
            <a:off x="6563519" y="4086225"/>
            <a:ext cx="1066800" cy="1125415"/>
          </a:xfrm>
          <a:prstGeom prst="rect">
            <a:avLst/>
          </a:prstGeom>
          <a:noFill/>
          <a:ln w="1">
            <a:noFill/>
            <a:miter lim="800000"/>
            <a:headEnd/>
            <a:tailEnd type="none" w="med" len="med"/>
          </a:ln>
          <a:effectLst/>
        </p:spPr>
      </p:pic>
      <p:sp>
        <p:nvSpPr>
          <p:cNvPr id="49" name="TextBox 48"/>
          <p:cNvSpPr txBox="1"/>
          <p:nvPr/>
        </p:nvSpPr>
        <p:spPr>
          <a:xfrm>
            <a:off x="6411119" y="3629025"/>
            <a:ext cx="1454052" cy="400110"/>
          </a:xfrm>
          <a:prstGeom prst="rect">
            <a:avLst/>
          </a:prstGeom>
          <a:noFill/>
        </p:spPr>
        <p:txBody>
          <a:bodyPr wrap="none" rtlCol="0">
            <a:spAutoFit/>
          </a:bodyPr>
          <a:lstStyle/>
          <a:p>
            <a:r>
              <a:rPr lang="en-US" dirty="0" smtClean="0"/>
              <a:t>Stakeholder</a:t>
            </a:r>
            <a:endParaRPr lang="en-GB" dirty="0" smtClean="0"/>
          </a:p>
        </p:txBody>
      </p:sp>
      <p:cxnSp>
        <p:nvCxnSpPr>
          <p:cNvPr id="51" name="Shape 50"/>
          <p:cNvCxnSpPr>
            <a:stCxn id="18" idx="2"/>
            <a:endCxn id="47" idx="1"/>
          </p:cNvCxnSpPr>
          <p:nvPr/>
        </p:nvCxnSpPr>
        <p:spPr>
          <a:xfrm rot="16200000" flipH="1">
            <a:off x="5075665" y="3161079"/>
            <a:ext cx="1324708" cy="16510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972719" y="4010025"/>
            <a:ext cx="1442703" cy="338554"/>
          </a:xfrm>
          <a:prstGeom prst="rect">
            <a:avLst/>
          </a:prstGeom>
          <a:noFill/>
        </p:spPr>
        <p:txBody>
          <a:bodyPr wrap="none" rtlCol="0">
            <a:spAutoFit/>
          </a:bodyPr>
          <a:lstStyle/>
          <a:p>
            <a:r>
              <a:rPr lang="en-GB" sz="1600" dirty="0" smtClean="0"/>
              <a:t>email feedback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20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20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20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2000"/>
                                        <p:tgtEl>
                                          <p:spTgt spid="18"/>
                                        </p:tgtEl>
                                      </p:cBhvr>
                                    </p:animEffect>
                                  </p:childTnLst>
                                </p:cTn>
                              </p:par>
                              <p:par>
                                <p:cTn id="27" presetID="10"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20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2000"/>
                                        <p:tgtEl>
                                          <p:spTgt spid="40"/>
                                        </p:tgtEl>
                                      </p:cBhvr>
                                    </p:animEffect>
                                  </p:childTnLst>
                                </p:cTn>
                              </p:par>
                              <p:par>
                                <p:cTn id="33" presetID="10"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2000"/>
                                        <p:tgtEl>
                                          <p:spTgt spid="45"/>
                                        </p:tgtEl>
                                      </p:cBhvr>
                                    </p:animEffect>
                                  </p:childTnLst>
                                </p:cTn>
                              </p:par>
                              <p:par>
                                <p:cTn id="36" presetID="10"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20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20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fade">
                                      <p:cBhvr>
                                        <p:cTn id="46" dur="2000"/>
                                        <p:tgtEl>
                                          <p:spTgt spid="5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2000"/>
                                        <p:tgtEl>
                                          <p:spTgt spid="5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2000"/>
                                        <p:tgtEl>
                                          <p:spTgt spid="49"/>
                                        </p:tgtEl>
                                      </p:cBhvr>
                                    </p:animEffect>
                                  </p:childTnLst>
                                </p:cTn>
                              </p:par>
                              <p:par>
                                <p:cTn id="53" presetID="10" presetClass="entr" presetSubtype="0"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2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8" grpId="0" animBg="1"/>
      <p:bldP spid="24" grpId="0"/>
      <p:bldP spid="40" grpId="0" animBg="1"/>
      <p:bldP spid="49" grpId="0"/>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defTabSz="1031340" eaLnBrk="0" hangingPunct="0">
              <a:defRPr/>
            </a:pPr>
            <a:r>
              <a:rPr lang="en-US" sz="2400" dirty="0" smtClean="0"/>
              <a:t>Current Business Workflow</a:t>
            </a:r>
            <a:endParaRPr lang="en-GB" sz="2400" i="1" dirty="0">
              <a:solidFill>
                <a:srgbClr val="005C87"/>
              </a:solidFill>
              <a:latin typeface="Arial"/>
            </a:endParaRP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3" cstate="print"/>
          <a:srcRect/>
          <a:stretch>
            <a:fillRect/>
          </a:stretch>
        </p:blipFill>
        <p:spPr bwMode="auto">
          <a:xfrm>
            <a:off x="238919" y="6905625"/>
            <a:ext cx="952500" cy="363537"/>
          </a:xfrm>
          <a:prstGeom prst="rect">
            <a:avLst/>
          </a:prstGeom>
          <a:noFill/>
          <a:ln w="9525">
            <a:noFill/>
            <a:miter lim="800000"/>
            <a:headEnd/>
            <a:tailEnd/>
          </a:ln>
        </p:spPr>
      </p:pic>
      <p:sp>
        <p:nvSpPr>
          <p:cNvPr id="3073" name="Rectangle 1"/>
          <p:cNvSpPr>
            <a:spLocks noChangeArrowheads="1"/>
          </p:cNvSpPr>
          <p:nvPr/>
        </p:nvSpPr>
        <p:spPr bwMode="auto">
          <a:xfrm>
            <a:off x="0" y="1343025"/>
            <a:ext cx="10688638"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In above description, the draft estimation is that:</a:t>
            </a:r>
          </a:p>
          <a:p>
            <a:pPr marL="0" marR="0" lvl="0" indent="0" algn="l" defTabSz="914400" rtl="0" eaLnBrk="1" fontAlgn="base" latinLnBrk="0" hangingPunct="1">
              <a:lnSpc>
                <a:spcPct val="100000"/>
              </a:lnSpc>
              <a:spcBef>
                <a:spcPct val="0"/>
              </a:spcBef>
              <a:spcAft>
                <a:spcPct val="0"/>
              </a:spcAft>
              <a:buClrTx/>
              <a:buSzTx/>
              <a:buFontTx/>
              <a:buNone/>
              <a:tabLst/>
            </a:pPr>
            <a:r>
              <a:rPr lang="en-US" sz="1800" dirty="0" smtClean="0">
                <a:latin typeface="Arial" pitchFamily="34" charset="0"/>
                <a:ea typeface="宋体" pitchFamily="2" charset="-122"/>
                <a:cs typeface="Times New Roman" pitchFamily="18" charset="0"/>
              </a:rPr>
              <a:t>For AO Department:</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   Manual register: 25s * 2000 / month</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   Manual soft copy: 3s * 3 * 2000 / month</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   Communicate </a:t>
            </a:r>
            <a:r>
              <a:rPr kumimoji="0" lang="en-US" sz="1800" b="0" i="0" u="none" strike="noStrike" cap="none" normalizeH="0" baseline="0" smtClean="0">
                <a:ln>
                  <a:noFill/>
                </a:ln>
                <a:solidFill>
                  <a:schemeClr val="tx1"/>
                </a:solidFill>
                <a:effectLst/>
                <a:latin typeface="Arial" pitchFamily="34" charset="0"/>
                <a:ea typeface="宋体" pitchFamily="2" charset="-122"/>
                <a:cs typeface="Arial" pitchFamily="34" charset="0"/>
              </a:rPr>
              <a:t>with </a:t>
            </a:r>
            <a:r>
              <a:rPr lang="en-US" sz="1800" smtClean="0">
                <a:latin typeface="Arial" pitchFamily="34" charset="0"/>
                <a:ea typeface="宋体" pitchFamily="2" charset="-122"/>
                <a:cs typeface="Arial" pitchFamily="34" charset="0"/>
              </a:rPr>
              <a:t>stakeholder</a:t>
            </a:r>
            <a:r>
              <a:rPr kumimoji="0" lang="en-US" sz="1800" b="0" i="0" u="none" strike="noStrike" cap="none" normalizeH="0" baseline="0" smtClean="0">
                <a:ln>
                  <a:noFill/>
                </a:ln>
                <a:solidFill>
                  <a:schemeClr val="tx1"/>
                </a:solidFill>
                <a:effectLst/>
                <a:latin typeface="Arial" pitchFamily="34" charset="0"/>
                <a:ea typeface="宋体" pitchFamily="2" charset="-122"/>
                <a:cs typeface="Arial" pitchFamily="34" charset="0"/>
              </a:rPr>
              <a:t>: </a:t>
            </a:r>
            <a:r>
              <a:rPr kumimoji="0" lang="en-US"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7 hour / month</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   Manual mistake :  3%</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dirty="0" smtClean="0">
              <a:latin typeface="Arial" pitchFamily="34" charset="0"/>
              <a:ea typeface="宋体" pitchFamily="2" charset="-122"/>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For</a:t>
            </a:r>
            <a:r>
              <a:rPr kumimoji="0" lang="en-US" sz="1800" b="0" i="0" u="none" strike="noStrike" cap="none" normalizeH="0" dirty="0" smtClean="0">
                <a:ln>
                  <a:noFill/>
                </a:ln>
                <a:solidFill>
                  <a:schemeClr val="tx1"/>
                </a:solidFill>
                <a:effectLst/>
                <a:latin typeface="Arial" pitchFamily="34" charset="0"/>
                <a:ea typeface="宋体" pitchFamily="2" charset="-122"/>
                <a:cs typeface="Arial" pitchFamily="34" charset="0"/>
              </a:rPr>
              <a:t> Trade Department : </a:t>
            </a:r>
          </a:p>
          <a:p>
            <a:pPr marL="0" marR="0" lvl="0" indent="0" algn="l" defTabSz="914400" rtl="0" eaLnBrk="0" fontAlgn="base" latinLnBrk="0" hangingPunct="0">
              <a:lnSpc>
                <a:spcPct val="100000"/>
              </a:lnSpc>
              <a:spcBef>
                <a:spcPct val="0"/>
              </a:spcBef>
              <a:spcAft>
                <a:spcPct val="0"/>
              </a:spcAft>
              <a:buClrTx/>
              <a:buSzTx/>
              <a:buFontTx/>
              <a:buChar char="•"/>
              <a:tabLst/>
            </a:pPr>
            <a:r>
              <a:rPr lang="en-US" sz="1800" dirty="0" smtClean="0">
                <a:latin typeface="Arial" pitchFamily="34" charset="0"/>
                <a:ea typeface="宋体" pitchFamily="2" charset="-122"/>
                <a:cs typeface="Arial" pitchFamily="34" charset="0"/>
              </a:rPr>
              <a:t> </a:t>
            </a:r>
            <a:r>
              <a:rPr kumimoji="0" lang="en-US" sz="1800" b="0" i="0" u="none" strike="noStrike" cap="none" normalizeH="0" dirty="0" smtClean="0">
                <a:ln>
                  <a:noFill/>
                </a:ln>
                <a:solidFill>
                  <a:schemeClr val="tx1"/>
                </a:solidFill>
                <a:effectLst/>
                <a:latin typeface="Arial" pitchFamily="34" charset="0"/>
                <a:ea typeface="宋体" pitchFamily="2" charset="-122"/>
                <a:cs typeface="Arial" pitchFamily="34" charset="0"/>
              </a:rPr>
              <a:t>it will cost 119 hours / month.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lvl="0" defTabSz="1031340" eaLnBrk="0" hangingPunct="0">
              <a:defRPr/>
            </a:pPr>
            <a:r>
              <a:rPr lang="en-US" sz="2400" dirty="0" smtClean="0"/>
              <a:t>New Design</a:t>
            </a: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2" cstate="print"/>
          <a:srcRect/>
          <a:stretch>
            <a:fillRect/>
          </a:stretch>
        </p:blipFill>
        <p:spPr bwMode="auto">
          <a:xfrm>
            <a:off x="238919" y="6905625"/>
            <a:ext cx="952500" cy="363537"/>
          </a:xfrm>
          <a:prstGeom prst="rect">
            <a:avLst/>
          </a:prstGeom>
          <a:noFill/>
          <a:ln w="9525">
            <a:noFill/>
            <a:miter lim="800000"/>
            <a:headEnd/>
            <a:tailEnd/>
          </a:ln>
        </p:spPr>
      </p:pic>
      <p:pic>
        <p:nvPicPr>
          <p:cNvPr id="11" name="Picture 10"/>
          <p:cNvPicPr/>
          <p:nvPr/>
        </p:nvPicPr>
        <p:blipFill>
          <a:blip r:embed="rId3" cstate="print"/>
          <a:srcRect/>
          <a:stretch>
            <a:fillRect/>
          </a:stretch>
        </p:blipFill>
        <p:spPr bwMode="auto">
          <a:xfrm>
            <a:off x="238919" y="1343025"/>
            <a:ext cx="9982200" cy="5181600"/>
          </a:xfrm>
          <a:prstGeom prst="rect">
            <a:avLst/>
          </a:prstGeom>
          <a:noFill/>
          <a:ln w="9525">
            <a:noFill/>
            <a:miter lim="800000"/>
            <a:headEnd/>
            <a:tailEnd/>
          </a:ln>
        </p:spPr>
      </p:pic>
      <p:sp>
        <p:nvSpPr>
          <p:cNvPr id="12" name="TextBox 11"/>
          <p:cNvSpPr txBox="1"/>
          <p:nvPr/>
        </p:nvSpPr>
        <p:spPr>
          <a:xfrm>
            <a:off x="924719" y="3857625"/>
            <a:ext cx="1276311" cy="261610"/>
          </a:xfrm>
          <a:prstGeom prst="rect">
            <a:avLst/>
          </a:prstGeom>
          <a:solidFill>
            <a:schemeClr val="bg1"/>
          </a:solidFill>
        </p:spPr>
        <p:txBody>
          <a:bodyPr wrap="none" rtlCol="0">
            <a:spAutoFit/>
          </a:bodyPr>
          <a:lstStyle/>
          <a:p>
            <a:r>
              <a:rPr lang="en-GB" sz="1100" dirty="0" smtClean="0"/>
              <a:t>e</a:t>
            </a:r>
            <a:r>
              <a:rPr lang="en-GB" sz="1100" dirty="0" smtClean="0"/>
              <a:t>-Form Application</a:t>
            </a:r>
            <a:endParaRPr lang="en-GB" sz="11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lvl="0" defTabSz="1031340" eaLnBrk="0" hangingPunct="0">
              <a:defRPr/>
            </a:pPr>
            <a:r>
              <a:rPr lang="en-US" sz="2400" dirty="0" smtClean="0"/>
              <a:t>New Design</a:t>
            </a: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2" cstate="print"/>
          <a:srcRect/>
          <a:stretch>
            <a:fillRect/>
          </a:stretch>
        </p:blipFill>
        <p:spPr bwMode="auto">
          <a:xfrm>
            <a:off x="238919" y="6905625"/>
            <a:ext cx="952500" cy="363537"/>
          </a:xfrm>
          <a:prstGeom prst="rect">
            <a:avLst/>
          </a:prstGeom>
          <a:noFill/>
          <a:ln w="9525">
            <a:noFill/>
            <a:miter lim="800000"/>
            <a:headEnd/>
            <a:tailEnd/>
          </a:ln>
        </p:spPr>
      </p:pic>
      <p:pic>
        <p:nvPicPr>
          <p:cNvPr id="12" name="Picture 2"/>
          <p:cNvPicPr>
            <a:picLocks noChangeAspect="1" noChangeArrowheads="1"/>
          </p:cNvPicPr>
          <p:nvPr/>
        </p:nvPicPr>
        <p:blipFill>
          <a:blip r:embed="rId3" cstate="print"/>
          <a:srcRect/>
          <a:stretch>
            <a:fillRect/>
          </a:stretch>
        </p:blipFill>
        <p:spPr bwMode="auto">
          <a:xfrm>
            <a:off x="238919" y="1800225"/>
            <a:ext cx="10234612" cy="2728913"/>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6639719" y="2028825"/>
            <a:ext cx="2438400" cy="53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lvl="0" defTabSz="1031340" eaLnBrk="0" hangingPunct="0">
              <a:defRPr/>
            </a:pPr>
            <a:r>
              <a:rPr lang="en-US" sz="2400" dirty="0" smtClean="0"/>
              <a:t>New Design</a:t>
            </a: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2" cstate="print"/>
          <a:srcRect/>
          <a:stretch>
            <a:fillRect/>
          </a:stretch>
        </p:blipFill>
        <p:spPr bwMode="auto">
          <a:xfrm>
            <a:off x="238919" y="6905625"/>
            <a:ext cx="952500" cy="363537"/>
          </a:xfrm>
          <a:prstGeom prst="rect">
            <a:avLst/>
          </a:prstGeom>
          <a:noFill/>
          <a:ln w="9525">
            <a:noFill/>
            <a:miter lim="800000"/>
            <a:headEnd/>
            <a:tailEnd/>
          </a:ln>
        </p:spPr>
      </p:pic>
      <p:pic>
        <p:nvPicPr>
          <p:cNvPr id="11" name="Picture 10"/>
          <p:cNvPicPr/>
          <p:nvPr/>
        </p:nvPicPr>
        <p:blipFill>
          <a:blip r:embed="rId3" cstate="print"/>
          <a:srcRect/>
          <a:stretch>
            <a:fillRect/>
          </a:stretch>
        </p:blipFill>
        <p:spPr bwMode="auto">
          <a:xfrm>
            <a:off x="467519" y="1647825"/>
            <a:ext cx="93726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defTabSz="1031340" eaLnBrk="0" hangingPunct="0">
              <a:defRPr/>
            </a:pPr>
            <a:r>
              <a:rPr lang="en-US" sz="2400" dirty="0" smtClean="0"/>
              <a:t>Demo	</a:t>
            </a:r>
            <a:endParaRPr lang="en-GB" sz="2300" b="1" kern="0" dirty="0" smtClean="0">
              <a:solidFill>
                <a:srgbClr val="6D6E71"/>
              </a:solidFill>
              <a:latin typeface="Arial"/>
            </a:endParaRP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2" cstate="print"/>
          <a:srcRect/>
          <a:stretch>
            <a:fillRect/>
          </a:stretch>
        </p:blipFill>
        <p:spPr bwMode="auto">
          <a:xfrm>
            <a:off x="238919" y="6905625"/>
            <a:ext cx="952500" cy="363537"/>
          </a:xfrm>
          <a:prstGeom prst="rect">
            <a:avLst/>
          </a:prstGeom>
          <a:noFill/>
          <a:ln w="9525">
            <a:noFill/>
            <a:miter lim="800000"/>
            <a:headEnd/>
            <a:tailEnd/>
          </a:ln>
        </p:spPr>
      </p:pic>
      <p:pic>
        <p:nvPicPr>
          <p:cNvPr id="11" name="Picture 10"/>
          <p:cNvPicPr/>
          <p:nvPr/>
        </p:nvPicPr>
        <p:blipFill>
          <a:blip r:embed="rId3" cstate="print"/>
          <a:srcRect/>
          <a:stretch>
            <a:fillRect/>
          </a:stretch>
        </p:blipFill>
        <p:spPr bwMode="auto">
          <a:xfrm>
            <a:off x="543719" y="1495425"/>
            <a:ext cx="944880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buFont typeface="Arial" pitchFamily="34" charset="0"/>
          <a:buChar cha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1195</TotalTime>
  <Words>513</Words>
  <Application>Microsoft Office PowerPoint</Application>
  <PresentationFormat>Custom</PresentationFormat>
  <Paragraphs>70</Paragraphs>
  <Slides>10</Slides>
  <Notes>5</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Code Marathon</vt:lpstr>
      <vt:lpstr>Slide 2</vt:lpstr>
      <vt:lpstr>Slide 3</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ECLiPSe</dc:title>
  <dc:creator>Guo, Victor</dc:creator>
  <cp:lastModifiedBy>1464202</cp:lastModifiedBy>
  <cp:revision>139</cp:revision>
  <dcterms:created xsi:type="dcterms:W3CDTF">2006-08-16T00:00:00Z</dcterms:created>
  <dcterms:modified xsi:type="dcterms:W3CDTF">2017-12-05T04:42:12Z</dcterms:modified>
</cp:coreProperties>
</file>