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7" r:id="rId3"/>
    <p:sldId id="265" r:id="rId4"/>
    <p:sldId id="268" r:id="rId5"/>
    <p:sldId id="271" r:id="rId6"/>
    <p:sldId id="267" r:id="rId7"/>
    <p:sldId id="273" r:id="rId8"/>
    <p:sldId id="269" r:id="rId9"/>
    <p:sldId id="270" r:id="rId10"/>
    <p:sldId id="272" r:id="rId11"/>
  </p:sldIdLst>
  <p:sldSz cx="10688638" cy="7562850"/>
  <p:notesSz cx="6858000" cy="9144000"/>
  <p:defaultTextStyle>
    <a:defPPr>
      <a:defRPr lang="en-US"/>
    </a:defPPr>
    <a:lvl1pPr marL="0" algn="l" defTabSz="1028700" rtl="0" eaLnBrk="1" latinLnBrk="0" hangingPunct="1">
      <a:defRPr sz="2000" kern="1200">
        <a:solidFill>
          <a:schemeClr val="tx1"/>
        </a:solidFill>
        <a:latin typeface="+mn-lt"/>
        <a:ea typeface="+mn-ea"/>
        <a:cs typeface="+mn-cs"/>
      </a:defRPr>
    </a:lvl1pPr>
    <a:lvl2pPr marL="514350" algn="l" defTabSz="1028700" rtl="0" eaLnBrk="1" latinLnBrk="0" hangingPunct="1">
      <a:defRPr sz="2000" kern="1200">
        <a:solidFill>
          <a:schemeClr val="tx1"/>
        </a:solidFill>
        <a:latin typeface="+mn-lt"/>
        <a:ea typeface="+mn-ea"/>
        <a:cs typeface="+mn-cs"/>
      </a:defRPr>
    </a:lvl2pPr>
    <a:lvl3pPr marL="1028700" algn="l" defTabSz="1028700" rtl="0" eaLnBrk="1" latinLnBrk="0" hangingPunct="1">
      <a:defRPr sz="2000" kern="1200">
        <a:solidFill>
          <a:schemeClr val="tx1"/>
        </a:solidFill>
        <a:latin typeface="+mn-lt"/>
        <a:ea typeface="+mn-ea"/>
        <a:cs typeface="+mn-cs"/>
      </a:defRPr>
    </a:lvl3pPr>
    <a:lvl4pPr marL="1543050" algn="l" defTabSz="1028700" rtl="0" eaLnBrk="1" latinLnBrk="0" hangingPunct="1">
      <a:defRPr sz="2000" kern="1200">
        <a:solidFill>
          <a:schemeClr val="tx1"/>
        </a:solidFill>
        <a:latin typeface="+mn-lt"/>
        <a:ea typeface="+mn-ea"/>
        <a:cs typeface="+mn-cs"/>
      </a:defRPr>
    </a:lvl4pPr>
    <a:lvl5pPr marL="2057400" algn="l" defTabSz="1028700" rtl="0" eaLnBrk="1" latinLnBrk="0" hangingPunct="1">
      <a:defRPr sz="2000" kern="1200">
        <a:solidFill>
          <a:schemeClr val="tx1"/>
        </a:solidFill>
        <a:latin typeface="+mn-lt"/>
        <a:ea typeface="+mn-ea"/>
        <a:cs typeface="+mn-cs"/>
      </a:defRPr>
    </a:lvl5pPr>
    <a:lvl6pPr marL="2571750" algn="l" defTabSz="1028700" rtl="0" eaLnBrk="1" latinLnBrk="0" hangingPunct="1">
      <a:defRPr sz="2000" kern="1200">
        <a:solidFill>
          <a:schemeClr val="tx1"/>
        </a:solidFill>
        <a:latin typeface="+mn-lt"/>
        <a:ea typeface="+mn-ea"/>
        <a:cs typeface="+mn-cs"/>
      </a:defRPr>
    </a:lvl6pPr>
    <a:lvl7pPr marL="3086100" algn="l" defTabSz="1028700" rtl="0" eaLnBrk="1" latinLnBrk="0" hangingPunct="1">
      <a:defRPr sz="2000" kern="1200">
        <a:solidFill>
          <a:schemeClr val="tx1"/>
        </a:solidFill>
        <a:latin typeface="+mn-lt"/>
        <a:ea typeface="+mn-ea"/>
        <a:cs typeface="+mn-cs"/>
      </a:defRPr>
    </a:lvl7pPr>
    <a:lvl8pPr marL="3600450" algn="l" defTabSz="1028700" rtl="0" eaLnBrk="1" latinLnBrk="0" hangingPunct="1">
      <a:defRPr sz="2000" kern="1200">
        <a:solidFill>
          <a:schemeClr val="tx1"/>
        </a:solidFill>
        <a:latin typeface="+mn-lt"/>
        <a:ea typeface="+mn-ea"/>
        <a:cs typeface="+mn-cs"/>
      </a:defRPr>
    </a:lvl8pPr>
    <a:lvl9pPr marL="4114800" algn="l" defTabSz="1028700" rtl="0" eaLnBrk="1" latinLnBrk="0" hangingPunct="1">
      <a:defRPr sz="20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370" autoAdjust="0"/>
    <p:restoredTop sz="90810" autoAdjust="0"/>
  </p:normalViewPr>
  <p:slideViewPr>
    <p:cSldViewPr>
      <p:cViewPr>
        <p:scale>
          <a:sx n="75" d="100"/>
          <a:sy n="75" d="100"/>
        </p:scale>
        <p:origin x="-1589" y="29"/>
      </p:cViewPr>
      <p:guideLst>
        <p:guide orient="horz" pos="2382"/>
        <p:guide pos="3367"/>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7E699D2-5BE3-4458-9E0A-526F447E3C3B}" type="datetimeFigureOut">
              <a:rPr lang="en-GB" smtClean="0"/>
              <a:pPr/>
              <a:t>29/12/2017</a:t>
            </a:fld>
            <a:endParaRPr lang="en-GB"/>
          </a:p>
        </p:txBody>
      </p:sp>
      <p:sp>
        <p:nvSpPr>
          <p:cNvPr id="4" name="Slide Image Placeholder 3"/>
          <p:cNvSpPr>
            <a:spLocks noGrp="1" noRot="1" noChangeAspect="1"/>
          </p:cNvSpPr>
          <p:nvPr>
            <p:ph type="sldImg" idx="2"/>
          </p:nvPr>
        </p:nvSpPr>
        <p:spPr>
          <a:xfrm>
            <a:off x="1006475" y="685800"/>
            <a:ext cx="484505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75F347C-A4D3-46B3-85C3-F48909EC4272}" type="slidenum">
              <a:rPr lang="en-GB" smtClean="0"/>
              <a:pPr/>
              <a:t>‹#›</a:t>
            </a:fld>
            <a:endParaRPr lang="en-GB"/>
          </a:p>
        </p:txBody>
      </p:sp>
    </p:spTree>
    <p:extLst>
      <p:ext uri="{BB962C8B-B14F-4D97-AF65-F5344CB8AC3E}">
        <p14:creationId xmlns="" xmlns:p14="http://schemas.microsoft.com/office/powerpoint/2010/main" val="2450056276"/>
      </p:ext>
    </p:extLst>
  </p:cSld>
  <p:clrMap bg1="lt1" tx1="dk1" bg2="lt2" tx2="dk2" accent1="accent1" accent2="accent2" accent3="accent3" accent4="accent4" accent5="accent5" accent6="accent6" hlink="hlink" folHlink="folHlink"/>
  <p:notesStyle>
    <a:lvl1pPr marL="0" algn="l" defTabSz="1028700" rtl="0" eaLnBrk="1" latinLnBrk="0" hangingPunct="1">
      <a:defRPr sz="1400" kern="1200">
        <a:solidFill>
          <a:schemeClr val="tx1"/>
        </a:solidFill>
        <a:latin typeface="+mn-lt"/>
        <a:ea typeface="+mn-ea"/>
        <a:cs typeface="+mn-cs"/>
      </a:defRPr>
    </a:lvl1pPr>
    <a:lvl2pPr marL="514350" algn="l" defTabSz="1028700" rtl="0" eaLnBrk="1" latinLnBrk="0" hangingPunct="1">
      <a:defRPr sz="1400" kern="1200">
        <a:solidFill>
          <a:schemeClr val="tx1"/>
        </a:solidFill>
        <a:latin typeface="+mn-lt"/>
        <a:ea typeface="+mn-ea"/>
        <a:cs typeface="+mn-cs"/>
      </a:defRPr>
    </a:lvl2pPr>
    <a:lvl3pPr marL="1028700" algn="l" defTabSz="1028700" rtl="0" eaLnBrk="1" latinLnBrk="0" hangingPunct="1">
      <a:defRPr sz="1400" kern="1200">
        <a:solidFill>
          <a:schemeClr val="tx1"/>
        </a:solidFill>
        <a:latin typeface="+mn-lt"/>
        <a:ea typeface="+mn-ea"/>
        <a:cs typeface="+mn-cs"/>
      </a:defRPr>
    </a:lvl3pPr>
    <a:lvl4pPr marL="1543050" algn="l" defTabSz="1028700" rtl="0" eaLnBrk="1" latinLnBrk="0" hangingPunct="1">
      <a:defRPr sz="1400" kern="1200">
        <a:solidFill>
          <a:schemeClr val="tx1"/>
        </a:solidFill>
        <a:latin typeface="+mn-lt"/>
        <a:ea typeface="+mn-ea"/>
        <a:cs typeface="+mn-cs"/>
      </a:defRPr>
    </a:lvl4pPr>
    <a:lvl5pPr marL="2057400" algn="l" defTabSz="1028700" rtl="0" eaLnBrk="1" latinLnBrk="0" hangingPunct="1">
      <a:defRPr sz="1400" kern="1200">
        <a:solidFill>
          <a:schemeClr val="tx1"/>
        </a:solidFill>
        <a:latin typeface="+mn-lt"/>
        <a:ea typeface="+mn-ea"/>
        <a:cs typeface="+mn-cs"/>
      </a:defRPr>
    </a:lvl5pPr>
    <a:lvl6pPr marL="2571750" algn="l" defTabSz="1028700" rtl="0" eaLnBrk="1" latinLnBrk="0" hangingPunct="1">
      <a:defRPr sz="1400" kern="1200">
        <a:solidFill>
          <a:schemeClr val="tx1"/>
        </a:solidFill>
        <a:latin typeface="+mn-lt"/>
        <a:ea typeface="+mn-ea"/>
        <a:cs typeface="+mn-cs"/>
      </a:defRPr>
    </a:lvl6pPr>
    <a:lvl7pPr marL="3086100" algn="l" defTabSz="1028700" rtl="0" eaLnBrk="1" latinLnBrk="0" hangingPunct="1">
      <a:defRPr sz="1400" kern="1200">
        <a:solidFill>
          <a:schemeClr val="tx1"/>
        </a:solidFill>
        <a:latin typeface="+mn-lt"/>
        <a:ea typeface="+mn-ea"/>
        <a:cs typeface="+mn-cs"/>
      </a:defRPr>
    </a:lvl7pPr>
    <a:lvl8pPr marL="3600450" algn="l" defTabSz="1028700" rtl="0" eaLnBrk="1" latinLnBrk="0" hangingPunct="1">
      <a:defRPr sz="1400" kern="1200">
        <a:solidFill>
          <a:schemeClr val="tx1"/>
        </a:solidFill>
        <a:latin typeface="+mn-lt"/>
        <a:ea typeface="+mn-ea"/>
        <a:cs typeface="+mn-cs"/>
      </a:defRPr>
    </a:lvl8pPr>
    <a:lvl9pPr marL="4114800" algn="l" defTabSz="1028700"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7"/>
          <p:cNvSpPr>
            <a:spLocks noGrp="1" noChangeArrowheads="1"/>
          </p:cNvSpPr>
          <p:nvPr>
            <p:ph type="sldNum" sz="quarter" idx="5"/>
          </p:nvPr>
        </p:nvSpPr>
        <p:spPr/>
        <p:txBody>
          <a:bodyPr/>
          <a:lstStyle/>
          <a:p>
            <a:pPr>
              <a:defRPr/>
            </a:pPr>
            <a:fld id="{C841D330-2F95-40FD-BE31-ACB0FA128AA8}" type="slidenum">
              <a:rPr lang="en-US"/>
              <a:pPr>
                <a:defRPr/>
              </a:pPr>
              <a:t>1</a:t>
            </a:fld>
            <a:endParaRPr lang="en-US" dirty="0"/>
          </a:p>
        </p:txBody>
      </p:sp>
      <p:sp>
        <p:nvSpPr>
          <p:cNvPr id="15362" name="Rectangle 2"/>
          <p:cNvSpPr>
            <a:spLocks noGrp="1" noRot="1" noChangeAspect="1" noChangeArrowheads="1" noTextEdit="1"/>
          </p:cNvSpPr>
          <p:nvPr>
            <p:ph type="sldImg"/>
          </p:nvPr>
        </p:nvSpPr>
        <p:spPr bwMode="auto">
          <a:xfrm>
            <a:off x="1006475" y="685800"/>
            <a:ext cx="4845050" cy="3429000"/>
          </a:xfrm>
          <a:noFill/>
          <a:ln>
            <a:solidFill>
              <a:srgbClr val="000000"/>
            </a:solidFill>
            <a:miter lim="800000"/>
            <a:headEnd/>
            <a:tailEnd/>
          </a:ln>
        </p:spPr>
      </p:sp>
      <p:sp>
        <p:nvSpPr>
          <p:cNvPr id="15363"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r>
              <a:rPr lang="en-GB" altLang="ko-KR" dirty="0" smtClean="0">
                <a:ea typeface="굴림" charset="-127"/>
                <a:cs typeface="Arial" charset="0"/>
              </a:rPr>
              <a:t>Welcome</a:t>
            </a:r>
            <a:r>
              <a:rPr lang="en-GB" altLang="ko-KR" baseline="0" dirty="0" smtClean="0">
                <a:ea typeface="굴림" charset="-127"/>
                <a:cs typeface="Arial" charset="0"/>
              </a:rPr>
              <a:t> to join this session. We are from </a:t>
            </a:r>
            <a:r>
              <a:rPr lang="en-GB" altLang="ko-KR" baseline="0" dirty="0" err="1" smtClean="0">
                <a:ea typeface="굴림" charset="-127"/>
                <a:cs typeface="Arial" charset="0"/>
              </a:rPr>
              <a:t>DevFins</a:t>
            </a:r>
            <a:r>
              <a:rPr lang="en-GB" altLang="ko-KR" baseline="0" dirty="0" smtClean="0">
                <a:ea typeface="굴림" charset="-127"/>
                <a:cs typeface="Arial" charset="0"/>
              </a:rPr>
              <a:t> team, I am Victor, her name is Barbara.</a:t>
            </a:r>
          </a:p>
          <a:p>
            <a:pPr eaLnBrk="1" hangingPunct="1"/>
            <a:endParaRPr lang="en-GB" altLang="ko-KR" baseline="0" dirty="0" smtClean="0">
              <a:ea typeface="굴림" charset="-127"/>
              <a:cs typeface="Arial" charset="0"/>
            </a:endParaRPr>
          </a:p>
          <a:p>
            <a:pPr eaLnBrk="1" hangingPunct="1"/>
            <a:r>
              <a:rPr lang="en-GB" altLang="ko-KR" baseline="0" dirty="0" err="1" smtClean="0">
                <a:ea typeface="굴림" charset="-127"/>
                <a:cs typeface="Arial" charset="0"/>
              </a:rPr>
              <a:t>DevFins</a:t>
            </a:r>
            <a:r>
              <a:rPr lang="en-GB" altLang="ko-KR" baseline="0" dirty="0" smtClean="0">
                <a:ea typeface="굴림" charset="-127"/>
                <a:cs typeface="Arial" charset="0"/>
              </a:rPr>
              <a:t> means Development and Finance.</a:t>
            </a:r>
          </a:p>
          <a:p>
            <a:pPr eaLnBrk="1" hangingPunct="1"/>
            <a:endParaRPr lang="en-GB" altLang="ko-KR" baseline="0" dirty="0" smtClean="0">
              <a:ea typeface="굴림" charset="-127"/>
              <a:cs typeface="Arial" charset="0"/>
            </a:endParaRPr>
          </a:p>
          <a:p>
            <a:pPr eaLnBrk="1" hangingPunct="1"/>
            <a:r>
              <a:rPr lang="en-GB" altLang="ko-KR" baseline="0" dirty="0" smtClean="0">
                <a:ea typeface="굴림" charset="-127"/>
                <a:cs typeface="Arial" charset="0"/>
              </a:rPr>
              <a:t>Our case is from GFS AO department for payment process issue.</a:t>
            </a:r>
            <a:endParaRPr lang="en-GB" altLang="ko-KR" dirty="0" smtClean="0">
              <a:ea typeface="굴림" charset="-127"/>
              <a:cs typeface="Arial"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I will share you 3 points</a:t>
            </a:r>
            <a:r>
              <a:rPr lang="en-GB" baseline="0" dirty="0" smtClean="0"/>
              <a:t> here.</a:t>
            </a:r>
          </a:p>
          <a:p>
            <a:r>
              <a:rPr lang="en-GB" baseline="0" dirty="0" smtClean="0"/>
              <a:t>The first one is current business workflow. In this chapter, I will show you what is the user doing and what’s the their problem.</a:t>
            </a:r>
          </a:p>
          <a:p>
            <a:r>
              <a:rPr lang="en-GB" baseline="0" dirty="0" smtClean="0"/>
              <a:t>The second one is new design. In this chapter, I will show you our new solution and how to fix user’s problem.</a:t>
            </a:r>
          </a:p>
          <a:p>
            <a:r>
              <a:rPr lang="en-GB" baseline="0" dirty="0" smtClean="0"/>
              <a:t>The last one I will show the performance.</a:t>
            </a:r>
          </a:p>
        </p:txBody>
      </p:sp>
      <p:sp>
        <p:nvSpPr>
          <p:cNvPr id="4" name="Slide Number Placeholder 3"/>
          <p:cNvSpPr>
            <a:spLocks noGrp="1"/>
          </p:cNvSpPr>
          <p:nvPr>
            <p:ph type="sldNum" sz="quarter" idx="10"/>
          </p:nvPr>
        </p:nvSpPr>
        <p:spPr/>
        <p:txBody>
          <a:bodyPr/>
          <a:lstStyle/>
          <a:p>
            <a:fld id="{275F347C-A4D3-46B3-85C3-F48909EC4272}" type="slidenum">
              <a:rPr lang="en-GB" smtClean="0"/>
              <a:pPr/>
              <a:t>2</a:t>
            </a:fld>
            <a:endParaRPr lang="en-GB"/>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ltLang="zh-CN" sz="1400" dirty="0" smtClean="0"/>
              <a:t>In this</a:t>
            </a:r>
            <a:r>
              <a:rPr lang="en-US" altLang="zh-CN" sz="1400" baseline="0" dirty="0" smtClean="0"/>
              <a:t> case, o</a:t>
            </a:r>
            <a:r>
              <a:rPr lang="en-US" altLang="zh-CN" sz="1400" dirty="0" smtClean="0"/>
              <a:t>ur user is from AO department, their job is payment. Currently, they always manual to input invoice information and verify it within BRCC data. I will show you what ‘s the BRCC later.  </a:t>
            </a:r>
            <a:endParaRPr lang="en-GB" altLang="zh-CN" sz="1400" dirty="0" smtClean="0"/>
          </a:p>
          <a:p>
            <a:pPr lvl="0">
              <a:buFont typeface="Arial" pitchFamily="34" charset="0"/>
              <a:buChar char="•"/>
            </a:pPr>
            <a:r>
              <a:rPr lang="en-US" altLang="zh-CN" sz="1400" dirty="0" smtClean="0"/>
              <a:t>   AO staff will register this invoice information into system and then trigger to verify it with BRCC data.</a:t>
            </a:r>
            <a:endParaRPr lang="en-GB" altLang="zh-CN" sz="1400" dirty="0" smtClean="0"/>
          </a:p>
          <a:p>
            <a:pPr lvl="0">
              <a:buFont typeface="Arial" pitchFamily="34" charset="0"/>
              <a:buChar char="•"/>
            </a:pPr>
            <a:r>
              <a:rPr lang="en-US" altLang="zh-CN" sz="1400" dirty="0" smtClean="0"/>
              <a:t>   For verification invoice, AO staff will scan the invoice for backup and transfer it to Indexer Department.</a:t>
            </a:r>
            <a:endParaRPr lang="en-GB" altLang="zh-CN" sz="1400" dirty="0" smtClean="0"/>
          </a:p>
          <a:p>
            <a:pPr>
              <a:buFont typeface="Arial" pitchFamily="34" charset="0"/>
              <a:buChar char="•"/>
            </a:pPr>
            <a:r>
              <a:rPr lang="en-US" altLang="zh-CN" sz="1400" dirty="0" smtClean="0"/>
              <a:t>   AO staff will send email to BRCC, and tell them which invoice is verified, which one is not.</a:t>
            </a:r>
            <a:endParaRPr lang="en-US" altLang="zh-CN" sz="1400" dirty="0" smtClean="0">
              <a:solidFill>
                <a:srgbClr val="5F5F5F"/>
              </a:solidFill>
              <a:latin typeface="Helvetica"/>
            </a:endParaRPr>
          </a:p>
          <a:p>
            <a:endParaRPr lang="en-US" sz="1400" dirty="0" smtClean="0"/>
          </a:p>
          <a:p>
            <a:endParaRPr lang="en-US" sz="1400" dirty="0" smtClean="0"/>
          </a:p>
          <a:p>
            <a:r>
              <a:rPr lang="en-US" sz="1400" dirty="0" smtClean="0"/>
              <a:t>Requester must fill in payment excel and then print it out. And then post it to AO within the invoice. For example, you have business travel to SG, when you are back, you have to fill in the payment excel and then post your hotel invoice, and submit to your HR. and HR will help you transfer to AO.</a:t>
            </a:r>
            <a:endParaRPr lang="en-GB" dirty="0"/>
          </a:p>
        </p:txBody>
      </p:sp>
      <p:sp>
        <p:nvSpPr>
          <p:cNvPr id="4" name="Slide Number Placeholder 3"/>
          <p:cNvSpPr>
            <a:spLocks noGrp="1"/>
          </p:cNvSpPr>
          <p:nvPr>
            <p:ph type="sldNum" sz="quarter" idx="10"/>
          </p:nvPr>
        </p:nvSpPr>
        <p:spPr/>
        <p:txBody>
          <a:bodyPr/>
          <a:lstStyle/>
          <a:p>
            <a:fld id="{275F347C-A4D3-46B3-85C3-F48909EC4272}" type="slidenum">
              <a:rPr lang="en-GB" smtClean="0"/>
              <a:pPr/>
              <a:t>3</a:t>
            </a:fld>
            <a:endParaRPr lang="en-GB"/>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US" sz="1400" kern="1200" dirty="0" smtClean="0">
                <a:solidFill>
                  <a:schemeClr val="tx1"/>
                </a:solidFill>
                <a:latin typeface="+mn-lt"/>
                <a:ea typeface="+mn-ea"/>
                <a:cs typeface="+mn-cs"/>
              </a:rPr>
              <a:t>AO staff will register this invoice information into system and then trigger to verify it with BRCC data.</a:t>
            </a:r>
          </a:p>
          <a:p>
            <a:pPr lvl="0"/>
            <a:endParaRPr lang="en-US" sz="1400" kern="1200" dirty="0" smtClean="0">
              <a:solidFill>
                <a:schemeClr val="tx1"/>
              </a:solidFill>
              <a:latin typeface="+mn-lt"/>
              <a:ea typeface="+mn-ea"/>
              <a:cs typeface="+mn-cs"/>
            </a:endParaRPr>
          </a:p>
          <a:p>
            <a:pPr marL="0" marR="0" lvl="0" indent="0" algn="l" defTabSz="1028700" rtl="0" eaLnBrk="1" fontAlgn="auto" latinLnBrk="0" hangingPunct="1">
              <a:lnSpc>
                <a:spcPct val="100000"/>
              </a:lnSpc>
              <a:spcBef>
                <a:spcPts val="0"/>
              </a:spcBef>
              <a:spcAft>
                <a:spcPts val="0"/>
              </a:spcAft>
              <a:buClrTx/>
              <a:buSzTx/>
              <a:buFontTx/>
              <a:buNone/>
              <a:tabLst/>
              <a:defRPr/>
            </a:pPr>
            <a:r>
              <a:rPr lang="en-US" sz="1400" kern="1200" dirty="0" smtClean="0">
                <a:solidFill>
                  <a:schemeClr val="tx1"/>
                </a:solidFill>
                <a:latin typeface="+mn-lt"/>
                <a:ea typeface="+mn-ea"/>
                <a:cs typeface="+mn-cs"/>
              </a:rPr>
              <a:t>For verification invoice, AO staff will scan the invoice for backup and transfer it to Indexer Department.</a:t>
            </a:r>
            <a:endParaRPr lang="en-GB" sz="1400" kern="1200" dirty="0" smtClean="0">
              <a:solidFill>
                <a:schemeClr val="tx1"/>
              </a:solidFill>
              <a:latin typeface="+mn-lt"/>
              <a:ea typeface="+mn-ea"/>
              <a:cs typeface="+mn-cs"/>
            </a:endParaRPr>
          </a:p>
          <a:p>
            <a:pPr lvl="0"/>
            <a:endParaRPr lang="en-GB" sz="1400" kern="1200" dirty="0" smtClean="0">
              <a:solidFill>
                <a:schemeClr val="tx1"/>
              </a:solidFill>
              <a:latin typeface="+mn-lt"/>
              <a:ea typeface="+mn-ea"/>
              <a:cs typeface="+mn-cs"/>
            </a:endParaRPr>
          </a:p>
          <a:p>
            <a:pPr marL="0" marR="0" lvl="0" indent="0" algn="l" defTabSz="1028700" rtl="0" eaLnBrk="1" fontAlgn="auto" latinLnBrk="0" hangingPunct="1">
              <a:lnSpc>
                <a:spcPct val="100000"/>
              </a:lnSpc>
              <a:spcBef>
                <a:spcPts val="0"/>
              </a:spcBef>
              <a:spcAft>
                <a:spcPts val="0"/>
              </a:spcAft>
              <a:buClrTx/>
              <a:buSzTx/>
              <a:buFontTx/>
              <a:buNone/>
              <a:tabLst/>
              <a:defRPr/>
            </a:pPr>
            <a:r>
              <a:rPr lang="en-US" sz="1400" kern="1200" dirty="0" smtClean="0">
                <a:solidFill>
                  <a:schemeClr val="tx1"/>
                </a:solidFill>
                <a:latin typeface="+mn-lt"/>
                <a:ea typeface="+mn-ea"/>
                <a:cs typeface="+mn-cs"/>
              </a:rPr>
              <a:t>AO staff will send email to BRCC, and tell them which invoice is verified, which one is not.</a:t>
            </a:r>
            <a:endParaRPr lang="en-GB" sz="1400" kern="1200" dirty="0" smtClean="0">
              <a:solidFill>
                <a:schemeClr val="tx1"/>
              </a:solidFill>
              <a:latin typeface="+mn-lt"/>
              <a:ea typeface="+mn-ea"/>
              <a:cs typeface="+mn-cs"/>
            </a:endParaRPr>
          </a:p>
          <a:p>
            <a:pPr lvl="0"/>
            <a:endParaRPr lang="en-GB" sz="140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275F347C-A4D3-46B3-85C3-F48909EC4272}" type="slidenum">
              <a:rPr lang="en-GB" smtClean="0"/>
              <a:pPr/>
              <a:t>4</a:t>
            </a:fld>
            <a:endParaRPr lang="en-GB"/>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US" sz="1400" kern="1200" dirty="0" smtClean="0">
                <a:solidFill>
                  <a:schemeClr val="tx1"/>
                </a:solidFill>
                <a:latin typeface="+mn-lt"/>
                <a:ea typeface="+mn-ea"/>
                <a:cs typeface="+mn-cs"/>
              </a:rPr>
              <a:t>AO staff will register this invoice information into system and then trigger to verify it with BRCC data.</a:t>
            </a:r>
          </a:p>
          <a:p>
            <a:pPr lvl="0"/>
            <a:endParaRPr lang="en-US" sz="1400" kern="1200" dirty="0" smtClean="0">
              <a:solidFill>
                <a:schemeClr val="tx1"/>
              </a:solidFill>
              <a:latin typeface="+mn-lt"/>
              <a:ea typeface="+mn-ea"/>
              <a:cs typeface="+mn-cs"/>
            </a:endParaRPr>
          </a:p>
          <a:p>
            <a:pPr marL="0" marR="0" lvl="0" indent="0" algn="l" defTabSz="1028700" rtl="0" eaLnBrk="1" fontAlgn="auto" latinLnBrk="0" hangingPunct="1">
              <a:lnSpc>
                <a:spcPct val="100000"/>
              </a:lnSpc>
              <a:spcBef>
                <a:spcPts val="0"/>
              </a:spcBef>
              <a:spcAft>
                <a:spcPts val="0"/>
              </a:spcAft>
              <a:buClrTx/>
              <a:buSzTx/>
              <a:buFontTx/>
              <a:buNone/>
              <a:tabLst/>
              <a:defRPr/>
            </a:pPr>
            <a:r>
              <a:rPr lang="en-US" sz="1400" kern="1200" dirty="0" smtClean="0">
                <a:solidFill>
                  <a:schemeClr val="tx1"/>
                </a:solidFill>
                <a:latin typeface="+mn-lt"/>
                <a:ea typeface="+mn-ea"/>
                <a:cs typeface="+mn-cs"/>
              </a:rPr>
              <a:t>For verification invoice, AO staff will scan the invoice for backup and transfer it to Indexer Department.</a:t>
            </a:r>
            <a:endParaRPr lang="en-GB" sz="1400" kern="1200" dirty="0" smtClean="0">
              <a:solidFill>
                <a:schemeClr val="tx1"/>
              </a:solidFill>
              <a:latin typeface="+mn-lt"/>
              <a:ea typeface="+mn-ea"/>
              <a:cs typeface="+mn-cs"/>
            </a:endParaRPr>
          </a:p>
          <a:p>
            <a:pPr lvl="0"/>
            <a:endParaRPr lang="en-GB" sz="1400" kern="1200" dirty="0" smtClean="0">
              <a:solidFill>
                <a:schemeClr val="tx1"/>
              </a:solidFill>
              <a:latin typeface="+mn-lt"/>
              <a:ea typeface="+mn-ea"/>
              <a:cs typeface="+mn-cs"/>
            </a:endParaRPr>
          </a:p>
          <a:p>
            <a:pPr marL="0" marR="0" lvl="0" indent="0" algn="l" defTabSz="1028700" rtl="0" eaLnBrk="1" fontAlgn="auto" latinLnBrk="0" hangingPunct="1">
              <a:lnSpc>
                <a:spcPct val="100000"/>
              </a:lnSpc>
              <a:spcBef>
                <a:spcPts val="0"/>
              </a:spcBef>
              <a:spcAft>
                <a:spcPts val="0"/>
              </a:spcAft>
              <a:buClrTx/>
              <a:buSzTx/>
              <a:buFontTx/>
              <a:buNone/>
              <a:tabLst/>
              <a:defRPr/>
            </a:pPr>
            <a:r>
              <a:rPr lang="en-US" sz="1400" kern="1200" dirty="0" smtClean="0">
                <a:solidFill>
                  <a:schemeClr val="tx1"/>
                </a:solidFill>
                <a:latin typeface="+mn-lt"/>
                <a:ea typeface="+mn-ea"/>
                <a:cs typeface="+mn-cs"/>
              </a:rPr>
              <a:t>AO staff will send email to BRCC, and tell them which invoice is verified, which one is not.</a:t>
            </a:r>
            <a:endParaRPr lang="en-GB" sz="1400" kern="1200" dirty="0" smtClean="0">
              <a:solidFill>
                <a:schemeClr val="tx1"/>
              </a:solidFill>
              <a:latin typeface="+mn-lt"/>
              <a:ea typeface="+mn-ea"/>
              <a:cs typeface="+mn-cs"/>
            </a:endParaRPr>
          </a:p>
          <a:p>
            <a:pPr lvl="0"/>
            <a:endParaRPr lang="en-GB" sz="140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275F347C-A4D3-46B3-85C3-F48909EC4272}" type="slidenum">
              <a:rPr lang="en-GB" smtClean="0"/>
              <a:pPr/>
              <a:t>5</a:t>
            </a:fld>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01648" y="2349387"/>
            <a:ext cx="9085342" cy="1621111"/>
          </a:xfrm>
        </p:spPr>
        <p:txBody>
          <a:bodyPr/>
          <a:lstStyle/>
          <a:p>
            <a:r>
              <a:rPr lang="en-US" smtClean="0"/>
              <a:t>Click to edit Master title style</a:t>
            </a:r>
            <a:endParaRPr lang="en-US"/>
          </a:p>
        </p:txBody>
      </p:sp>
      <p:sp>
        <p:nvSpPr>
          <p:cNvPr id="3" name="Subtitle 2"/>
          <p:cNvSpPr>
            <a:spLocks noGrp="1"/>
          </p:cNvSpPr>
          <p:nvPr>
            <p:ph type="subTitle" idx="1"/>
          </p:nvPr>
        </p:nvSpPr>
        <p:spPr>
          <a:xfrm>
            <a:off x="1603296" y="4285615"/>
            <a:ext cx="7482047" cy="1932728"/>
          </a:xfrm>
        </p:spPr>
        <p:txBody>
          <a:bodyPr/>
          <a:lstStyle>
            <a:lvl1pPr marL="0" indent="0" algn="ctr">
              <a:buNone/>
              <a:defRPr>
                <a:solidFill>
                  <a:schemeClr val="tx1">
                    <a:tint val="75000"/>
                  </a:schemeClr>
                </a:solidFill>
              </a:defRPr>
            </a:lvl1pPr>
            <a:lvl2pPr marL="514350" indent="0" algn="ctr">
              <a:buNone/>
              <a:defRPr>
                <a:solidFill>
                  <a:schemeClr val="tx1">
                    <a:tint val="75000"/>
                  </a:schemeClr>
                </a:solidFill>
              </a:defRPr>
            </a:lvl2pPr>
            <a:lvl3pPr marL="1028700" indent="0" algn="ctr">
              <a:buNone/>
              <a:defRPr>
                <a:solidFill>
                  <a:schemeClr val="tx1">
                    <a:tint val="75000"/>
                  </a:schemeClr>
                </a:solidFill>
              </a:defRPr>
            </a:lvl3pPr>
            <a:lvl4pPr marL="1543050" indent="0" algn="ctr">
              <a:buNone/>
              <a:defRPr>
                <a:solidFill>
                  <a:schemeClr val="tx1">
                    <a:tint val="75000"/>
                  </a:schemeClr>
                </a:solidFill>
              </a:defRPr>
            </a:lvl4pPr>
            <a:lvl5pPr marL="2057400" indent="0" algn="ctr">
              <a:buNone/>
              <a:defRPr>
                <a:solidFill>
                  <a:schemeClr val="tx1">
                    <a:tint val="75000"/>
                  </a:schemeClr>
                </a:solidFill>
              </a:defRPr>
            </a:lvl5pPr>
            <a:lvl6pPr marL="2571750" indent="0" algn="ctr">
              <a:buNone/>
              <a:defRPr>
                <a:solidFill>
                  <a:schemeClr val="tx1">
                    <a:tint val="75000"/>
                  </a:schemeClr>
                </a:solidFill>
              </a:defRPr>
            </a:lvl6pPr>
            <a:lvl7pPr marL="3086100" indent="0" algn="ctr">
              <a:buNone/>
              <a:defRPr>
                <a:solidFill>
                  <a:schemeClr val="tx1">
                    <a:tint val="75000"/>
                  </a:schemeClr>
                </a:solidFill>
              </a:defRPr>
            </a:lvl7pPr>
            <a:lvl8pPr marL="3600450" indent="0" algn="ctr">
              <a:buNone/>
              <a:defRPr>
                <a:solidFill>
                  <a:schemeClr val="tx1">
                    <a:tint val="75000"/>
                  </a:schemeClr>
                </a:solidFill>
              </a:defRPr>
            </a:lvl8pPr>
            <a:lvl9pPr marL="41148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749262" y="302866"/>
            <a:ext cx="2404944" cy="645293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34432" y="302866"/>
            <a:ext cx="7036687" cy="645293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44329" y="4859832"/>
            <a:ext cx="9085342" cy="1502066"/>
          </a:xfrm>
        </p:spPr>
        <p:txBody>
          <a:bodyPr anchor="t"/>
          <a:lstStyle>
            <a:lvl1pPr algn="l">
              <a:defRPr sz="4500" b="1" cap="all"/>
            </a:lvl1pPr>
          </a:lstStyle>
          <a:p>
            <a:r>
              <a:rPr lang="en-US" smtClean="0"/>
              <a:t>Click to edit Master title style</a:t>
            </a:r>
            <a:endParaRPr lang="en-US"/>
          </a:p>
        </p:txBody>
      </p:sp>
      <p:sp>
        <p:nvSpPr>
          <p:cNvPr id="3" name="Text Placeholder 2"/>
          <p:cNvSpPr>
            <a:spLocks noGrp="1"/>
          </p:cNvSpPr>
          <p:nvPr>
            <p:ph type="body" idx="1"/>
          </p:nvPr>
        </p:nvSpPr>
        <p:spPr>
          <a:xfrm>
            <a:off x="844329" y="3205460"/>
            <a:ext cx="9085342" cy="1654372"/>
          </a:xfrm>
        </p:spPr>
        <p:txBody>
          <a:bodyPr anchor="b"/>
          <a:lstStyle>
            <a:lvl1pPr marL="0" indent="0">
              <a:buNone/>
              <a:defRPr sz="2300">
                <a:solidFill>
                  <a:schemeClr val="tx1">
                    <a:tint val="75000"/>
                  </a:schemeClr>
                </a:solidFill>
              </a:defRPr>
            </a:lvl1pPr>
            <a:lvl2pPr marL="514350" indent="0">
              <a:buNone/>
              <a:defRPr sz="2000">
                <a:solidFill>
                  <a:schemeClr val="tx1">
                    <a:tint val="75000"/>
                  </a:schemeClr>
                </a:solidFill>
              </a:defRPr>
            </a:lvl2pPr>
            <a:lvl3pPr marL="1028700" indent="0">
              <a:buNone/>
              <a:defRPr sz="1800">
                <a:solidFill>
                  <a:schemeClr val="tx1">
                    <a:tint val="75000"/>
                  </a:schemeClr>
                </a:solidFill>
              </a:defRPr>
            </a:lvl3pPr>
            <a:lvl4pPr marL="1543050" indent="0">
              <a:buNone/>
              <a:defRPr sz="1600">
                <a:solidFill>
                  <a:schemeClr val="tx1">
                    <a:tint val="75000"/>
                  </a:schemeClr>
                </a:solidFill>
              </a:defRPr>
            </a:lvl4pPr>
            <a:lvl5pPr marL="2057400" indent="0">
              <a:buNone/>
              <a:defRPr sz="1600">
                <a:solidFill>
                  <a:schemeClr val="tx1">
                    <a:tint val="75000"/>
                  </a:schemeClr>
                </a:solidFill>
              </a:defRPr>
            </a:lvl5pPr>
            <a:lvl6pPr marL="2571750" indent="0">
              <a:buNone/>
              <a:defRPr sz="1600">
                <a:solidFill>
                  <a:schemeClr val="tx1">
                    <a:tint val="75000"/>
                  </a:schemeClr>
                </a:solidFill>
              </a:defRPr>
            </a:lvl6pPr>
            <a:lvl7pPr marL="3086100" indent="0">
              <a:buNone/>
              <a:defRPr sz="1600">
                <a:solidFill>
                  <a:schemeClr val="tx1">
                    <a:tint val="75000"/>
                  </a:schemeClr>
                </a:solidFill>
              </a:defRPr>
            </a:lvl7pPr>
            <a:lvl8pPr marL="3600450" indent="0">
              <a:buNone/>
              <a:defRPr sz="1600">
                <a:solidFill>
                  <a:schemeClr val="tx1">
                    <a:tint val="75000"/>
                  </a:schemeClr>
                </a:solidFill>
              </a:defRPr>
            </a:lvl8pPr>
            <a:lvl9pPr marL="41148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34433" y="1764665"/>
            <a:ext cx="4720815" cy="4991132"/>
          </a:xfrm>
        </p:spPr>
        <p:txBody>
          <a:bodyPr/>
          <a:lstStyle>
            <a:lvl1pPr>
              <a:defRPr sz="3200"/>
            </a:lvl1pPr>
            <a:lvl2pPr>
              <a:defRPr sz="2700"/>
            </a:lvl2pPr>
            <a:lvl3pPr>
              <a:defRPr sz="23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433392" y="1764665"/>
            <a:ext cx="4720815" cy="4991132"/>
          </a:xfrm>
        </p:spPr>
        <p:txBody>
          <a:bodyPr/>
          <a:lstStyle>
            <a:lvl1pPr>
              <a:defRPr sz="3200"/>
            </a:lvl1pPr>
            <a:lvl2pPr>
              <a:defRPr sz="2700"/>
            </a:lvl2pPr>
            <a:lvl3pPr>
              <a:defRPr sz="23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12/29/2017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534433" y="1692889"/>
            <a:ext cx="4722671" cy="705516"/>
          </a:xfrm>
        </p:spPr>
        <p:txBody>
          <a:bodyPr anchor="b"/>
          <a:lstStyle>
            <a:lvl1pPr marL="0" indent="0">
              <a:buNone/>
              <a:defRPr sz="2700" b="1"/>
            </a:lvl1pPr>
            <a:lvl2pPr marL="514350" indent="0">
              <a:buNone/>
              <a:defRPr sz="2300" b="1"/>
            </a:lvl2pPr>
            <a:lvl3pPr marL="1028700" indent="0">
              <a:buNone/>
              <a:defRPr sz="2000" b="1"/>
            </a:lvl3pPr>
            <a:lvl4pPr marL="1543050" indent="0">
              <a:buNone/>
              <a:defRPr sz="1800" b="1"/>
            </a:lvl4pPr>
            <a:lvl5pPr marL="2057400" indent="0">
              <a:buNone/>
              <a:defRPr sz="1800" b="1"/>
            </a:lvl5pPr>
            <a:lvl6pPr marL="2571750" indent="0">
              <a:buNone/>
              <a:defRPr sz="1800" b="1"/>
            </a:lvl6pPr>
            <a:lvl7pPr marL="3086100" indent="0">
              <a:buNone/>
              <a:defRPr sz="1800" b="1"/>
            </a:lvl7pPr>
            <a:lvl8pPr marL="3600450" indent="0">
              <a:buNone/>
              <a:defRPr sz="1800" b="1"/>
            </a:lvl8pPr>
            <a:lvl9pPr marL="4114800" indent="0">
              <a:buNone/>
              <a:defRPr sz="1800" b="1"/>
            </a:lvl9pPr>
          </a:lstStyle>
          <a:p>
            <a:pPr lvl="0"/>
            <a:r>
              <a:rPr lang="en-US" smtClean="0"/>
              <a:t>Click to edit Master text styles</a:t>
            </a:r>
          </a:p>
        </p:txBody>
      </p:sp>
      <p:sp>
        <p:nvSpPr>
          <p:cNvPr id="4" name="Content Placeholder 3"/>
          <p:cNvSpPr>
            <a:spLocks noGrp="1"/>
          </p:cNvSpPr>
          <p:nvPr>
            <p:ph sz="half" idx="2"/>
          </p:nvPr>
        </p:nvSpPr>
        <p:spPr>
          <a:xfrm>
            <a:off x="534433" y="2398405"/>
            <a:ext cx="4722671" cy="4357392"/>
          </a:xfrm>
        </p:spPr>
        <p:txBody>
          <a:bodyPr/>
          <a:lstStyle>
            <a:lvl1pPr>
              <a:defRPr sz="2700"/>
            </a:lvl1pPr>
            <a:lvl2pPr>
              <a:defRPr sz="23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429680" y="1692889"/>
            <a:ext cx="4724526" cy="705516"/>
          </a:xfrm>
        </p:spPr>
        <p:txBody>
          <a:bodyPr anchor="b"/>
          <a:lstStyle>
            <a:lvl1pPr marL="0" indent="0">
              <a:buNone/>
              <a:defRPr sz="2700" b="1"/>
            </a:lvl1pPr>
            <a:lvl2pPr marL="514350" indent="0">
              <a:buNone/>
              <a:defRPr sz="2300" b="1"/>
            </a:lvl2pPr>
            <a:lvl3pPr marL="1028700" indent="0">
              <a:buNone/>
              <a:defRPr sz="2000" b="1"/>
            </a:lvl3pPr>
            <a:lvl4pPr marL="1543050" indent="0">
              <a:buNone/>
              <a:defRPr sz="1800" b="1"/>
            </a:lvl4pPr>
            <a:lvl5pPr marL="2057400" indent="0">
              <a:buNone/>
              <a:defRPr sz="1800" b="1"/>
            </a:lvl5pPr>
            <a:lvl6pPr marL="2571750" indent="0">
              <a:buNone/>
              <a:defRPr sz="1800" b="1"/>
            </a:lvl6pPr>
            <a:lvl7pPr marL="3086100" indent="0">
              <a:buNone/>
              <a:defRPr sz="1800" b="1"/>
            </a:lvl7pPr>
            <a:lvl8pPr marL="3600450" indent="0">
              <a:buNone/>
              <a:defRPr sz="1800" b="1"/>
            </a:lvl8pPr>
            <a:lvl9pPr marL="4114800" indent="0">
              <a:buNone/>
              <a:defRPr sz="1800" b="1"/>
            </a:lvl9pPr>
          </a:lstStyle>
          <a:p>
            <a:pPr lvl="0"/>
            <a:r>
              <a:rPr lang="en-US" smtClean="0"/>
              <a:t>Click to edit Master text styles</a:t>
            </a:r>
          </a:p>
        </p:txBody>
      </p:sp>
      <p:sp>
        <p:nvSpPr>
          <p:cNvPr id="6" name="Content Placeholder 5"/>
          <p:cNvSpPr>
            <a:spLocks noGrp="1"/>
          </p:cNvSpPr>
          <p:nvPr>
            <p:ph sz="quarter" idx="4"/>
          </p:nvPr>
        </p:nvSpPr>
        <p:spPr>
          <a:xfrm>
            <a:off x="5429680" y="2398405"/>
            <a:ext cx="4724526" cy="4357392"/>
          </a:xfrm>
        </p:spPr>
        <p:txBody>
          <a:bodyPr/>
          <a:lstStyle>
            <a:lvl1pPr>
              <a:defRPr sz="2700"/>
            </a:lvl1pPr>
            <a:lvl2pPr>
              <a:defRPr sz="23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12/29/2017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12/29/2017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12/29/2017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4433" y="301113"/>
            <a:ext cx="3516488" cy="1281483"/>
          </a:xfrm>
        </p:spPr>
        <p:txBody>
          <a:bodyPr anchor="b"/>
          <a:lstStyle>
            <a:lvl1pPr algn="l">
              <a:defRPr sz="2300" b="1"/>
            </a:lvl1pPr>
          </a:lstStyle>
          <a:p>
            <a:r>
              <a:rPr lang="en-US" smtClean="0"/>
              <a:t>Click to edit Master title style</a:t>
            </a:r>
            <a:endParaRPr lang="en-US"/>
          </a:p>
        </p:txBody>
      </p:sp>
      <p:sp>
        <p:nvSpPr>
          <p:cNvPr id="3" name="Content Placeholder 2"/>
          <p:cNvSpPr>
            <a:spLocks noGrp="1"/>
          </p:cNvSpPr>
          <p:nvPr>
            <p:ph idx="1"/>
          </p:nvPr>
        </p:nvSpPr>
        <p:spPr>
          <a:xfrm>
            <a:off x="4178960" y="301115"/>
            <a:ext cx="5975246" cy="6454683"/>
          </a:xfrm>
        </p:spPr>
        <p:txBody>
          <a:bodyPr/>
          <a:lstStyle>
            <a:lvl1pPr>
              <a:defRPr sz="3600"/>
            </a:lvl1pPr>
            <a:lvl2pPr>
              <a:defRPr sz="3200"/>
            </a:lvl2pPr>
            <a:lvl3pPr>
              <a:defRPr sz="2700"/>
            </a:lvl3pPr>
            <a:lvl4pPr>
              <a:defRPr sz="2300"/>
            </a:lvl4pPr>
            <a:lvl5pPr>
              <a:defRPr sz="2300"/>
            </a:lvl5pPr>
            <a:lvl6pPr>
              <a:defRPr sz="2300"/>
            </a:lvl6pPr>
            <a:lvl7pPr>
              <a:defRPr sz="2300"/>
            </a:lvl7pPr>
            <a:lvl8pPr>
              <a:defRPr sz="2300"/>
            </a:lvl8pPr>
            <a:lvl9pPr>
              <a:defRPr sz="2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34433" y="1582597"/>
            <a:ext cx="3516488" cy="5173201"/>
          </a:xfrm>
        </p:spPr>
        <p:txBody>
          <a:bodyPr/>
          <a:lstStyle>
            <a:lvl1pPr marL="0" indent="0">
              <a:buNone/>
              <a:defRPr sz="1600"/>
            </a:lvl1pPr>
            <a:lvl2pPr marL="514350" indent="0">
              <a:buNone/>
              <a:defRPr sz="1400"/>
            </a:lvl2pPr>
            <a:lvl3pPr marL="1028700" indent="0">
              <a:buNone/>
              <a:defRPr sz="1100"/>
            </a:lvl3pPr>
            <a:lvl4pPr marL="1543050" indent="0">
              <a:buNone/>
              <a:defRPr sz="1000"/>
            </a:lvl4pPr>
            <a:lvl5pPr marL="2057400" indent="0">
              <a:buNone/>
              <a:defRPr sz="1000"/>
            </a:lvl5pPr>
            <a:lvl6pPr marL="2571750" indent="0">
              <a:buNone/>
              <a:defRPr sz="1000"/>
            </a:lvl6pPr>
            <a:lvl7pPr marL="3086100" indent="0">
              <a:buNone/>
              <a:defRPr sz="1000"/>
            </a:lvl7pPr>
            <a:lvl8pPr marL="3600450" indent="0">
              <a:buNone/>
              <a:defRPr sz="1000"/>
            </a:lvl8pPr>
            <a:lvl9pPr marL="41148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95049" y="5293995"/>
            <a:ext cx="6413183" cy="624987"/>
          </a:xfrm>
        </p:spPr>
        <p:txBody>
          <a:bodyPr anchor="b"/>
          <a:lstStyle>
            <a:lvl1pPr algn="l">
              <a:defRPr sz="2300" b="1"/>
            </a:lvl1pPr>
          </a:lstStyle>
          <a:p>
            <a:r>
              <a:rPr lang="en-US" smtClean="0"/>
              <a:t>Click to edit Master title style</a:t>
            </a:r>
            <a:endParaRPr lang="en-US"/>
          </a:p>
        </p:txBody>
      </p:sp>
      <p:sp>
        <p:nvSpPr>
          <p:cNvPr id="3" name="Picture Placeholder 2"/>
          <p:cNvSpPr>
            <a:spLocks noGrp="1"/>
          </p:cNvSpPr>
          <p:nvPr>
            <p:ph type="pic" idx="1"/>
          </p:nvPr>
        </p:nvSpPr>
        <p:spPr>
          <a:xfrm>
            <a:off x="2095049" y="675755"/>
            <a:ext cx="6413183" cy="4537710"/>
          </a:xfrm>
        </p:spPr>
        <p:txBody>
          <a:bodyPr/>
          <a:lstStyle>
            <a:lvl1pPr marL="0" indent="0">
              <a:buNone/>
              <a:defRPr sz="3600"/>
            </a:lvl1pPr>
            <a:lvl2pPr marL="514350" indent="0">
              <a:buNone/>
              <a:defRPr sz="3200"/>
            </a:lvl2pPr>
            <a:lvl3pPr marL="1028700" indent="0">
              <a:buNone/>
              <a:defRPr sz="2700"/>
            </a:lvl3pPr>
            <a:lvl4pPr marL="1543050" indent="0">
              <a:buNone/>
              <a:defRPr sz="2300"/>
            </a:lvl4pPr>
            <a:lvl5pPr marL="2057400" indent="0">
              <a:buNone/>
              <a:defRPr sz="2300"/>
            </a:lvl5pPr>
            <a:lvl6pPr marL="2571750" indent="0">
              <a:buNone/>
              <a:defRPr sz="2300"/>
            </a:lvl6pPr>
            <a:lvl7pPr marL="3086100" indent="0">
              <a:buNone/>
              <a:defRPr sz="2300"/>
            </a:lvl7pPr>
            <a:lvl8pPr marL="3600450" indent="0">
              <a:buNone/>
              <a:defRPr sz="2300"/>
            </a:lvl8pPr>
            <a:lvl9pPr marL="4114800" indent="0">
              <a:buNone/>
              <a:defRPr sz="2300"/>
            </a:lvl9pPr>
          </a:lstStyle>
          <a:p>
            <a:endParaRPr lang="en-US"/>
          </a:p>
        </p:txBody>
      </p:sp>
      <p:sp>
        <p:nvSpPr>
          <p:cNvPr id="4" name="Text Placeholder 3"/>
          <p:cNvSpPr>
            <a:spLocks noGrp="1"/>
          </p:cNvSpPr>
          <p:nvPr>
            <p:ph type="body" sz="half" idx="2"/>
          </p:nvPr>
        </p:nvSpPr>
        <p:spPr>
          <a:xfrm>
            <a:off x="2095049" y="5918982"/>
            <a:ext cx="6413183" cy="887583"/>
          </a:xfrm>
        </p:spPr>
        <p:txBody>
          <a:bodyPr/>
          <a:lstStyle>
            <a:lvl1pPr marL="0" indent="0">
              <a:buNone/>
              <a:defRPr sz="1600"/>
            </a:lvl1pPr>
            <a:lvl2pPr marL="514350" indent="0">
              <a:buNone/>
              <a:defRPr sz="1400"/>
            </a:lvl2pPr>
            <a:lvl3pPr marL="1028700" indent="0">
              <a:buNone/>
              <a:defRPr sz="1100"/>
            </a:lvl3pPr>
            <a:lvl4pPr marL="1543050" indent="0">
              <a:buNone/>
              <a:defRPr sz="1000"/>
            </a:lvl4pPr>
            <a:lvl5pPr marL="2057400" indent="0">
              <a:buNone/>
              <a:defRPr sz="1000"/>
            </a:lvl5pPr>
            <a:lvl6pPr marL="2571750" indent="0">
              <a:buNone/>
              <a:defRPr sz="1000"/>
            </a:lvl6pPr>
            <a:lvl7pPr marL="3086100" indent="0">
              <a:buNone/>
              <a:defRPr sz="1000"/>
            </a:lvl7pPr>
            <a:lvl8pPr marL="3600450" indent="0">
              <a:buNone/>
              <a:defRPr sz="1000"/>
            </a:lvl8pPr>
            <a:lvl9pPr marL="41148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34432" y="302864"/>
            <a:ext cx="9619774" cy="1260475"/>
          </a:xfrm>
          <a:prstGeom prst="rect">
            <a:avLst/>
          </a:prstGeom>
        </p:spPr>
        <p:txBody>
          <a:bodyPr vert="horz" lIns="102870" tIns="51435" rIns="102870" bIns="51435"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534432" y="1764665"/>
            <a:ext cx="9619774" cy="4991132"/>
          </a:xfrm>
          <a:prstGeom prst="rect">
            <a:avLst/>
          </a:prstGeom>
        </p:spPr>
        <p:txBody>
          <a:bodyPr vert="horz" lIns="102870" tIns="51435" rIns="102870" bIns="51435"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534432" y="7009642"/>
            <a:ext cx="2494016" cy="402652"/>
          </a:xfrm>
          <a:prstGeom prst="rect">
            <a:avLst/>
          </a:prstGeom>
        </p:spPr>
        <p:txBody>
          <a:bodyPr vert="horz" lIns="102870" tIns="51435" rIns="102870" bIns="51435" rtlCol="0" anchor="ctr"/>
          <a:lstStyle>
            <a:lvl1pPr algn="l">
              <a:defRPr sz="1400">
                <a:solidFill>
                  <a:schemeClr val="tx1">
                    <a:tint val="75000"/>
                  </a:schemeClr>
                </a:solidFill>
              </a:defRPr>
            </a:lvl1pPr>
          </a:lstStyle>
          <a:p>
            <a:fld id="{1D8BD707-D9CF-40AE-B4C6-C98DA3205C09}" type="datetimeFigureOut">
              <a:rPr lang="en-US" smtClean="0"/>
              <a:pPr/>
              <a:t>12/29/2017</a:t>
            </a:fld>
            <a:endParaRPr lang="en-US"/>
          </a:p>
        </p:txBody>
      </p:sp>
      <p:sp>
        <p:nvSpPr>
          <p:cNvPr id="5" name="Footer Placeholder 4"/>
          <p:cNvSpPr>
            <a:spLocks noGrp="1"/>
          </p:cNvSpPr>
          <p:nvPr>
            <p:ph type="ftr" sz="quarter" idx="3"/>
          </p:nvPr>
        </p:nvSpPr>
        <p:spPr>
          <a:xfrm>
            <a:off x="3651952" y="7009642"/>
            <a:ext cx="3384735" cy="402652"/>
          </a:xfrm>
          <a:prstGeom prst="rect">
            <a:avLst/>
          </a:prstGeom>
        </p:spPr>
        <p:txBody>
          <a:bodyPr vert="horz" lIns="102870" tIns="51435" rIns="102870" bIns="51435" rtlCol="0" anchor="ctr"/>
          <a:lstStyle>
            <a:lvl1pPr algn="ctr">
              <a:defRPr sz="14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660190" y="7009642"/>
            <a:ext cx="2494016" cy="402652"/>
          </a:xfrm>
          <a:prstGeom prst="rect">
            <a:avLst/>
          </a:prstGeom>
        </p:spPr>
        <p:txBody>
          <a:bodyPr vert="horz" lIns="102870" tIns="51435" rIns="102870" bIns="51435" rtlCol="0" anchor="ctr"/>
          <a:lstStyle>
            <a:lvl1pPr algn="r">
              <a:defRPr sz="14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1028700" rtl="0" eaLnBrk="1" latinLnBrk="0" hangingPunct="1">
        <a:spcBef>
          <a:spcPct val="0"/>
        </a:spcBef>
        <a:buNone/>
        <a:defRPr sz="5000" kern="1200">
          <a:solidFill>
            <a:schemeClr val="tx1"/>
          </a:solidFill>
          <a:latin typeface="+mj-lt"/>
          <a:ea typeface="+mj-ea"/>
          <a:cs typeface="+mj-cs"/>
        </a:defRPr>
      </a:lvl1pPr>
    </p:titleStyle>
    <p:bodyStyle>
      <a:lvl1pPr marL="385763" indent="-385763" algn="l" defTabSz="1028700" rtl="0" eaLnBrk="1" latinLnBrk="0" hangingPunct="1">
        <a:spcBef>
          <a:spcPct val="20000"/>
        </a:spcBef>
        <a:buFont typeface="Arial" pitchFamily="34" charset="0"/>
        <a:buChar char="•"/>
        <a:defRPr sz="3600" kern="1200">
          <a:solidFill>
            <a:schemeClr val="tx1"/>
          </a:solidFill>
          <a:latin typeface="+mn-lt"/>
          <a:ea typeface="+mn-ea"/>
          <a:cs typeface="+mn-cs"/>
        </a:defRPr>
      </a:lvl1pPr>
      <a:lvl2pPr marL="835819" indent="-321469" algn="l" defTabSz="1028700" rtl="0" eaLnBrk="1" latinLnBrk="0" hangingPunct="1">
        <a:spcBef>
          <a:spcPct val="20000"/>
        </a:spcBef>
        <a:buFont typeface="Arial" pitchFamily="34" charset="0"/>
        <a:buChar char="–"/>
        <a:defRPr sz="3200" kern="1200">
          <a:solidFill>
            <a:schemeClr val="tx1"/>
          </a:solidFill>
          <a:latin typeface="+mn-lt"/>
          <a:ea typeface="+mn-ea"/>
          <a:cs typeface="+mn-cs"/>
        </a:defRPr>
      </a:lvl2pPr>
      <a:lvl3pPr marL="1285875" indent="-257175" algn="l" defTabSz="1028700" rtl="0" eaLnBrk="1" latinLnBrk="0" hangingPunct="1">
        <a:spcBef>
          <a:spcPct val="20000"/>
        </a:spcBef>
        <a:buFont typeface="Arial" pitchFamily="34" charset="0"/>
        <a:buChar char="•"/>
        <a:defRPr sz="2700" kern="1200">
          <a:solidFill>
            <a:schemeClr val="tx1"/>
          </a:solidFill>
          <a:latin typeface="+mn-lt"/>
          <a:ea typeface="+mn-ea"/>
          <a:cs typeface="+mn-cs"/>
        </a:defRPr>
      </a:lvl3pPr>
      <a:lvl4pPr marL="1800225" indent="-257175" algn="l" defTabSz="1028700" rtl="0" eaLnBrk="1" latinLnBrk="0" hangingPunct="1">
        <a:spcBef>
          <a:spcPct val="20000"/>
        </a:spcBef>
        <a:buFont typeface="Arial" pitchFamily="34" charset="0"/>
        <a:buChar char="–"/>
        <a:defRPr sz="2300" kern="1200">
          <a:solidFill>
            <a:schemeClr val="tx1"/>
          </a:solidFill>
          <a:latin typeface="+mn-lt"/>
          <a:ea typeface="+mn-ea"/>
          <a:cs typeface="+mn-cs"/>
        </a:defRPr>
      </a:lvl4pPr>
      <a:lvl5pPr marL="2314575" indent="-257175" algn="l" defTabSz="1028700" rtl="0" eaLnBrk="1" latinLnBrk="0" hangingPunct="1">
        <a:spcBef>
          <a:spcPct val="20000"/>
        </a:spcBef>
        <a:buFont typeface="Arial" pitchFamily="34" charset="0"/>
        <a:buChar char="»"/>
        <a:defRPr sz="2300" kern="1200">
          <a:solidFill>
            <a:schemeClr val="tx1"/>
          </a:solidFill>
          <a:latin typeface="+mn-lt"/>
          <a:ea typeface="+mn-ea"/>
          <a:cs typeface="+mn-cs"/>
        </a:defRPr>
      </a:lvl5pPr>
      <a:lvl6pPr marL="2828925" indent="-257175" algn="l" defTabSz="1028700" rtl="0" eaLnBrk="1" latinLnBrk="0" hangingPunct="1">
        <a:spcBef>
          <a:spcPct val="20000"/>
        </a:spcBef>
        <a:buFont typeface="Arial" pitchFamily="34" charset="0"/>
        <a:buChar char="•"/>
        <a:defRPr sz="2300" kern="1200">
          <a:solidFill>
            <a:schemeClr val="tx1"/>
          </a:solidFill>
          <a:latin typeface="+mn-lt"/>
          <a:ea typeface="+mn-ea"/>
          <a:cs typeface="+mn-cs"/>
        </a:defRPr>
      </a:lvl6pPr>
      <a:lvl7pPr marL="3343275" indent="-257175" algn="l" defTabSz="1028700" rtl="0" eaLnBrk="1" latinLnBrk="0" hangingPunct="1">
        <a:spcBef>
          <a:spcPct val="20000"/>
        </a:spcBef>
        <a:buFont typeface="Arial" pitchFamily="34" charset="0"/>
        <a:buChar char="•"/>
        <a:defRPr sz="2300" kern="1200">
          <a:solidFill>
            <a:schemeClr val="tx1"/>
          </a:solidFill>
          <a:latin typeface="+mn-lt"/>
          <a:ea typeface="+mn-ea"/>
          <a:cs typeface="+mn-cs"/>
        </a:defRPr>
      </a:lvl7pPr>
      <a:lvl8pPr marL="3857625" indent="-257175" algn="l" defTabSz="1028700" rtl="0" eaLnBrk="1" latinLnBrk="0" hangingPunct="1">
        <a:spcBef>
          <a:spcPct val="20000"/>
        </a:spcBef>
        <a:buFont typeface="Arial" pitchFamily="34" charset="0"/>
        <a:buChar char="•"/>
        <a:defRPr sz="2300" kern="1200">
          <a:solidFill>
            <a:schemeClr val="tx1"/>
          </a:solidFill>
          <a:latin typeface="+mn-lt"/>
          <a:ea typeface="+mn-ea"/>
          <a:cs typeface="+mn-cs"/>
        </a:defRPr>
      </a:lvl8pPr>
      <a:lvl9pPr marL="4371975" indent="-257175" algn="l" defTabSz="1028700" rtl="0" eaLnBrk="1" latinLnBrk="0" hangingPunct="1">
        <a:spcBef>
          <a:spcPct val="20000"/>
        </a:spcBef>
        <a:buFont typeface="Arial" pitchFamily="34" charset="0"/>
        <a:buChar char="•"/>
        <a:defRPr sz="2300" kern="1200">
          <a:solidFill>
            <a:schemeClr val="tx1"/>
          </a:solidFill>
          <a:latin typeface="+mn-lt"/>
          <a:ea typeface="+mn-ea"/>
          <a:cs typeface="+mn-cs"/>
        </a:defRPr>
      </a:lvl9pPr>
    </p:bodyStyle>
    <p:otherStyle>
      <a:defPPr>
        <a:defRPr lang="en-US"/>
      </a:defPPr>
      <a:lvl1pPr marL="0" algn="l" defTabSz="1028700" rtl="0" eaLnBrk="1" latinLnBrk="0" hangingPunct="1">
        <a:defRPr sz="2000" kern="1200">
          <a:solidFill>
            <a:schemeClr val="tx1"/>
          </a:solidFill>
          <a:latin typeface="+mn-lt"/>
          <a:ea typeface="+mn-ea"/>
          <a:cs typeface="+mn-cs"/>
        </a:defRPr>
      </a:lvl1pPr>
      <a:lvl2pPr marL="514350" algn="l" defTabSz="1028700" rtl="0" eaLnBrk="1" latinLnBrk="0" hangingPunct="1">
        <a:defRPr sz="2000" kern="1200">
          <a:solidFill>
            <a:schemeClr val="tx1"/>
          </a:solidFill>
          <a:latin typeface="+mn-lt"/>
          <a:ea typeface="+mn-ea"/>
          <a:cs typeface="+mn-cs"/>
        </a:defRPr>
      </a:lvl2pPr>
      <a:lvl3pPr marL="1028700" algn="l" defTabSz="1028700" rtl="0" eaLnBrk="1" latinLnBrk="0" hangingPunct="1">
        <a:defRPr sz="2000" kern="1200">
          <a:solidFill>
            <a:schemeClr val="tx1"/>
          </a:solidFill>
          <a:latin typeface="+mn-lt"/>
          <a:ea typeface="+mn-ea"/>
          <a:cs typeface="+mn-cs"/>
        </a:defRPr>
      </a:lvl3pPr>
      <a:lvl4pPr marL="1543050" algn="l" defTabSz="1028700" rtl="0" eaLnBrk="1" latinLnBrk="0" hangingPunct="1">
        <a:defRPr sz="2000" kern="1200">
          <a:solidFill>
            <a:schemeClr val="tx1"/>
          </a:solidFill>
          <a:latin typeface="+mn-lt"/>
          <a:ea typeface="+mn-ea"/>
          <a:cs typeface="+mn-cs"/>
        </a:defRPr>
      </a:lvl4pPr>
      <a:lvl5pPr marL="2057400" algn="l" defTabSz="1028700" rtl="0" eaLnBrk="1" latinLnBrk="0" hangingPunct="1">
        <a:defRPr sz="2000" kern="1200">
          <a:solidFill>
            <a:schemeClr val="tx1"/>
          </a:solidFill>
          <a:latin typeface="+mn-lt"/>
          <a:ea typeface="+mn-ea"/>
          <a:cs typeface="+mn-cs"/>
        </a:defRPr>
      </a:lvl5pPr>
      <a:lvl6pPr marL="2571750" algn="l" defTabSz="1028700" rtl="0" eaLnBrk="1" latinLnBrk="0" hangingPunct="1">
        <a:defRPr sz="2000" kern="1200">
          <a:solidFill>
            <a:schemeClr val="tx1"/>
          </a:solidFill>
          <a:latin typeface="+mn-lt"/>
          <a:ea typeface="+mn-ea"/>
          <a:cs typeface="+mn-cs"/>
        </a:defRPr>
      </a:lvl6pPr>
      <a:lvl7pPr marL="3086100" algn="l" defTabSz="1028700" rtl="0" eaLnBrk="1" latinLnBrk="0" hangingPunct="1">
        <a:defRPr sz="2000" kern="1200">
          <a:solidFill>
            <a:schemeClr val="tx1"/>
          </a:solidFill>
          <a:latin typeface="+mn-lt"/>
          <a:ea typeface="+mn-ea"/>
          <a:cs typeface="+mn-cs"/>
        </a:defRPr>
      </a:lvl7pPr>
      <a:lvl8pPr marL="3600450" algn="l" defTabSz="1028700" rtl="0" eaLnBrk="1" latinLnBrk="0" hangingPunct="1">
        <a:defRPr sz="2000" kern="1200">
          <a:solidFill>
            <a:schemeClr val="tx1"/>
          </a:solidFill>
          <a:latin typeface="+mn-lt"/>
          <a:ea typeface="+mn-ea"/>
          <a:cs typeface="+mn-cs"/>
        </a:defRPr>
      </a:lvl8pPr>
      <a:lvl9pPr marL="4114800" algn="l" defTabSz="1028700" rtl="0" eaLnBrk="1" latinLnBrk="0" hangingPunct="1">
        <a:defRPr sz="2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emf"/><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6"/>
          <p:cNvSpPr>
            <a:spLocks noGrp="1" noChangeArrowheads="1"/>
          </p:cNvSpPr>
          <p:nvPr>
            <p:ph type="ctrTitle"/>
          </p:nvPr>
        </p:nvSpPr>
        <p:spPr>
          <a:xfrm>
            <a:off x="38370" y="581025"/>
            <a:ext cx="9725549" cy="1276581"/>
          </a:xfrm>
        </p:spPr>
        <p:txBody>
          <a:bodyPr>
            <a:normAutofit fontScale="90000"/>
          </a:bodyPr>
          <a:lstStyle/>
          <a:p>
            <a:pPr algn="l"/>
            <a:r>
              <a:rPr lang="en-US" altLang="zh-TW" sz="9000" b="1" dirty="0" err="1" smtClean="0">
                <a:solidFill>
                  <a:srgbClr val="00B050"/>
                </a:solidFill>
                <a:latin typeface="Times New Roman" pitchFamily="18" charset="0"/>
                <a:ea typeface="굴림" charset="-127"/>
                <a:cs typeface="Times New Roman" pitchFamily="18" charset="0"/>
              </a:rPr>
              <a:t>FinTechathon</a:t>
            </a:r>
            <a:endParaRPr lang="en-US" altLang="zh-TW" sz="2700" b="1" dirty="0" smtClean="0">
              <a:solidFill>
                <a:srgbClr val="00B050"/>
              </a:solidFill>
              <a:latin typeface="Times New Roman" pitchFamily="18" charset="0"/>
              <a:ea typeface="PMingLiU" pitchFamily="18" charset="-120"/>
              <a:cs typeface="Times New Roman" pitchFamily="18" charset="0"/>
            </a:endParaRPr>
          </a:p>
        </p:txBody>
      </p:sp>
      <p:sp>
        <p:nvSpPr>
          <p:cNvPr id="32" name="Rectangle 7"/>
          <p:cNvSpPr>
            <a:spLocks noChangeArrowheads="1"/>
          </p:cNvSpPr>
          <p:nvPr/>
        </p:nvSpPr>
        <p:spPr bwMode="auto">
          <a:xfrm>
            <a:off x="412017" y="4730335"/>
            <a:ext cx="9725549" cy="1768167"/>
          </a:xfrm>
          <a:prstGeom prst="rect">
            <a:avLst/>
          </a:prstGeom>
          <a:noFill/>
          <a:ln w="9525">
            <a:noFill/>
            <a:miter lim="800000"/>
            <a:headEnd/>
            <a:tailEnd/>
          </a:ln>
        </p:spPr>
        <p:txBody>
          <a:bodyPr lIns="0" tIns="0" rIns="0" bIns="0"/>
          <a:lstStyle/>
          <a:p>
            <a:pPr defTabSz="1164491">
              <a:buClr>
                <a:srgbClr val="005C87"/>
              </a:buClr>
            </a:pPr>
            <a:endParaRPr lang="en-US" altLang="ko-KR" dirty="0">
              <a:solidFill>
                <a:srgbClr val="6C6C6C"/>
              </a:solidFill>
            </a:endParaRPr>
          </a:p>
          <a:p>
            <a:pPr defTabSz="1164491">
              <a:buClr>
                <a:srgbClr val="005C87"/>
              </a:buClr>
            </a:pPr>
            <a:endParaRPr lang="en-US" altLang="ko-KR" sz="1600" dirty="0">
              <a:solidFill>
                <a:srgbClr val="FF0000"/>
              </a:solidFill>
            </a:endParaRPr>
          </a:p>
          <a:p>
            <a:pPr defTabSz="1164491">
              <a:buClr>
                <a:srgbClr val="005C87"/>
              </a:buClr>
            </a:pPr>
            <a:endParaRPr lang="en-US" altLang="ko-KR" sz="1800" dirty="0">
              <a:solidFill>
                <a:srgbClr val="6C6C6C"/>
              </a:solidFill>
            </a:endParaRPr>
          </a:p>
          <a:p>
            <a:pPr defTabSz="1164491">
              <a:buClr>
                <a:srgbClr val="005C87"/>
              </a:buClr>
            </a:pPr>
            <a:endParaRPr lang="en-US" altLang="ko-KR" sz="1800" dirty="0">
              <a:solidFill>
                <a:srgbClr val="FF0000"/>
              </a:solidFill>
            </a:endParaRPr>
          </a:p>
          <a:p>
            <a:pPr defTabSz="1164491">
              <a:buClr>
                <a:srgbClr val="005C87"/>
              </a:buClr>
            </a:pPr>
            <a:endParaRPr lang="en-US" altLang="ko-KR" dirty="0">
              <a:solidFill>
                <a:srgbClr val="6C6C6C"/>
              </a:solidFill>
            </a:endParaRPr>
          </a:p>
          <a:p>
            <a:pPr defTabSz="1164491">
              <a:buClr>
                <a:srgbClr val="005C87"/>
              </a:buClr>
            </a:pPr>
            <a:endParaRPr lang="en-US" altLang="ko-KR" dirty="0">
              <a:solidFill>
                <a:srgbClr val="6C6C6C"/>
              </a:solidFill>
            </a:endParaRPr>
          </a:p>
          <a:p>
            <a:pPr defTabSz="1164491">
              <a:buClr>
                <a:srgbClr val="005C87"/>
              </a:buClr>
            </a:pPr>
            <a:endParaRPr lang="en-US" altLang="ko-KR" sz="1800" dirty="0">
              <a:solidFill>
                <a:schemeClr val="accent2"/>
              </a:solidFill>
            </a:endParaRPr>
          </a:p>
        </p:txBody>
      </p:sp>
      <p:sp>
        <p:nvSpPr>
          <p:cNvPr id="37" name="TextBox 36"/>
          <p:cNvSpPr txBox="1"/>
          <p:nvPr/>
        </p:nvSpPr>
        <p:spPr>
          <a:xfrm>
            <a:off x="454275" y="5235684"/>
            <a:ext cx="5290231" cy="907941"/>
          </a:xfrm>
          <a:prstGeom prst="rect">
            <a:avLst/>
          </a:prstGeom>
          <a:noFill/>
        </p:spPr>
        <p:txBody>
          <a:bodyPr wrap="none" lIns="0" tIns="0" rIns="0" bIns="0" rtlCol="0">
            <a:spAutoFit/>
          </a:bodyPr>
          <a:lstStyle/>
          <a:p>
            <a:r>
              <a:rPr lang="en-GB" sz="3200" dirty="0" smtClean="0">
                <a:solidFill>
                  <a:schemeClr val="accent1"/>
                </a:solidFill>
              </a:rPr>
              <a:t>GFS R2P PLATFORM</a:t>
            </a:r>
            <a:endParaRPr lang="en-GB" sz="3200" dirty="0" smtClean="0">
              <a:solidFill>
                <a:schemeClr val="accent1"/>
              </a:solidFill>
            </a:endParaRPr>
          </a:p>
          <a:p>
            <a:r>
              <a:rPr lang="en-GB" sz="2700" dirty="0" smtClean="0">
                <a:solidFill>
                  <a:schemeClr val="accent1"/>
                </a:solidFill>
              </a:rPr>
              <a:t>  	</a:t>
            </a:r>
            <a:r>
              <a:rPr lang="en-GB" sz="2400" dirty="0" err="1" smtClean="0">
                <a:solidFill>
                  <a:schemeClr val="accent1"/>
                </a:solidFill>
              </a:rPr>
              <a:t>DevFins</a:t>
            </a:r>
            <a:r>
              <a:rPr lang="en-GB" sz="2400" dirty="0" smtClean="0">
                <a:solidFill>
                  <a:schemeClr val="accent1"/>
                </a:solidFill>
              </a:rPr>
              <a:t> </a:t>
            </a:r>
            <a:r>
              <a:rPr lang="en-GB" sz="2400" dirty="0" smtClean="0">
                <a:solidFill>
                  <a:schemeClr val="accent1"/>
                </a:solidFill>
              </a:rPr>
              <a:t>team </a:t>
            </a:r>
            <a:r>
              <a:rPr lang="en-GB" sz="2400" dirty="0" smtClean="0">
                <a:solidFill>
                  <a:schemeClr val="accent1"/>
                </a:solidFill>
              </a:rPr>
              <a:t>--- Victor  &amp; Barbara</a:t>
            </a:r>
          </a:p>
        </p:txBody>
      </p:sp>
      <p:pic>
        <p:nvPicPr>
          <p:cNvPr id="40" name="Picture 88" descr="hereforgood"/>
          <p:cNvPicPr>
            <a:picLocks noChangeAspect="1" noChangeArrowheads="1"/>
          </p:cNvPicPr>
          <p:nvPr/>
        </p:nvPicPr>
        <p:blipFill>
          <a:blip r:embed="rId3" cstate="print"/>
          <a:srcRect/>
          <a:stretch>
            <a:fillRect/>
          </a:stretch>
        </p:blipFill>
        <p:spPr bwMode="auto">
          <a:xfrm>
            <a:off x="7927406" y="6518730"/>
            <a:ext cx="2672160" cy="386895"/>
          </a:xfrm>
          <a:prstGeom prst="rect">
            <a:avLst/>
          </a:prstGeom>
          <a:noFill/>
          <a:ln w="9525">
            <a:noFill/>
            <a:miter lim="800000"/>
            <a:headEnd/>
            <a:tailEnd/>
          </a:ln>
        </p:spPr>
      </p:pic>
      <p:grpSp>
        <p:nvGrpSpPr>
          <p:cNvPr id="67" name="Group 80"/>
          <p:cNvGrpSpPr>
            <a:grpSpLocks/>
          </p:cNvGrpSpPr>
          <p:nvPr/>
        </p:nvGrpSpPr>
        <p:grpSpPr bwMode="auto">
          <a:xfrm>
            <a:off x="0" y="1800225"/>
            <a:ext cx="10688228" cy="84071"/>
            <a:chOff x="0" y="16273"/>
            <a:chExt cx="10179" cy="856"/>
          </a:xfrm>
        </p:grpSpPr>
        <p:sp>
          <p:nvSpPr>
            <p:cNvPr id="68" name="Rectangle 81"/>
            <p:cNvSpPr>
              <a:spLocks noChangeArrowheads="1"/>
            </p:cNvSpPr>
            <p:nvPr/>
          </p:nvSpPr>
          <p:spPr bwMode="auto">
            <a:xfrm>
              <a:off x="0" y="16273"/>
              <a:ext cx="2380" cy="713"/>
            </a:xfrm>
            <a:prstGeom prst="rect">
              <a:avLst/>
            </a:prstGeom>
            <a:solidFill>
              <a:srgbClr val="6DC067"/>
            </a:solidFill>
            <a:ln w="9525">
              <a:noFill/>
              <a:miter lim="800000"/>
              <a:headEnd/>
              <a:tailEnd/>
            </a:ln>
          </p:spPr>
          <p:txBody>
            <a:bodyPr/>
            <a:lstStyle/>
            <a:p>
              <a:pPr latinLnBrk="0">
                <a:defRPr/>
              </a:pPr>
              <a:endParaRPr kumimoji="0" lang="en-GB" dirty="0">
                <a:ea typeface="+mn-ea"/>
              </a:endParaRPr>
            </a:p>
          </p:txBody>
        </p:sp>
        <p:sp>
          <p:nvSpPr>
            <p:cNvPr id="69" name="Rectangle 82"/>
            <p:cNvSpPr>
              <a:spLocks noChangeArrowheads="1"/>
            </p:cNvSpPr>
            <p:nvPr/>
          </p:nvSpPr>
          <p:spPr bwMode="auto">
            <a:xfrm>
              <a:off x="2380" y="16273"/>
              <a:ext cx="1191" cy="713"/>
            </a:xfrm>
            <a:prstGeom prst="rect">
              <a:avLst/>
            </a:prstGeom>
            <a:solidFill>
              <a:srgbClr val="22AA47"/>
            </a:solidFill>
            <a:ln w="9525">
              <a:noFill/>
              <a:miter lim="800000"/>
              <a:headEnd/>
              <a:tailEnd/>
            </a:ln>
          </p:spPr>
          <p:txBody>
            <a:bodyPr/>
            <a:lstStyle/>
            <a:p>
              <a:pPr latinLnBrk="0">
                <a:defRPr/>
              </a:pPr>
              <a:endParaRPr kumimoji="0" lang="en-GB" dirty="0">
                <a:ea typeface="+mn-ea"/>
              </a:endParaRPr>
            </a:p>
          </p:txBody>
        </p:sp>
        <p:sp>
          <p:nvSpPr>
            <p:cNvPr id="70" name="Rectangle 83"/>
            <p:cNvSpPr>
              <a:spLocks noChangeArrowheads="1"/>
            </p:cNvSpPr>
            <p:nvPr/>
          </p:nvSpPr>
          <p:spPr bwMode="auto">
            <a:xfrm>
              <a:off x="3572" y="16273"/>
              <a:ext cx="1787" cy="713"/>
            </a:xfrm>
            <a:prstGeom prst="rect">
              <a:avLst/>
            </a:prstGeom>
            <a:solidFill>
              <a:srgbClr val="005C86"/>
            </a:solidFill>
            <a:ln w="9525">
              <a:noFill/>
              <a:miter lim="800000"/>
              <a:headEnd/>
              <a:tailEnd/>
            </a:ln>
          </p:spPr>
          <p:txBody>
            <a:bodyPr/>
            <a:lstStyle/>
            <a:p>
              <a:pPr latinLnBrk="0">
                <a:defRPr/>
              </a:pPr>
              <a:endParaRPr kumimoji="0" lang="en-GB" dirty="0">
                <a:ea typeface="+mn-ea"/>
              </a:endParaRPr>
            </a:p>
          </p:txBody>
        </p:sp>
        <p:sp>
          <p:nvSpPr>
            <p:cNvPr id="71" name="Rectangle 84"/>
            <p:cNvSpPr>
              <a:spLocks noChangeArrowheads="1"/>
            </p:cNvSpPr>
            <p:nvPr/>
          </p:nvSpPr>
          <p:spPr bwMode="auto">
            <a:xfrm>
              <a:off x="5358" y="16273"/>
              <a:ext cx="596" cy="713"/>
            </a:xfrm>
            <a:prstGeom prst="rect">
              <a:avLst/>
            </a:prstGeom>
            <a:solidFill>
              <a:srgbClr val="009BD9"/>
            </a:solidFill>
            <a:ln w="9525">
              <a:noFill/>
              <a:miter lim="800000"/>
              <a:headEnd/>
              <a:tailEnd/>
            </a:ln>
          </p:spPr>
          <p:txBody>
            <a:bodyPr/>
            <a:lstStyle/>
            <a:p>
              <a:pPr latinLnBrk="0">
                <a:defRPr/>
              </a:pPr>
              <a:endParaRPr kumimoji="0" lang="en-GB" dirty="0">
                <a:ea typeface="+mn-ea"/>
              </a:endParaRPr>
            </a:p>
          </p:txBody>
        </p:sp>
        <p:sp>
          <p:nvSpPr>
            <p:cNvPr id="72" name="Rectangle 85"/>
            <p:cNvSpPr>
              <a:spLocks noChangeArrowheads="1"/>
            </p:cNvSpPr>
            <p:nvPr/>
          </p:nvSpPr>
          <p:spPr bwMode="auto">
            <a:xfrm>
              <a:off x="5954" y="16273"/>
              <a:ext cx="4225" cy="856"/>
            </a:xfrm>
            <a:prstGeom prst="rect">
              <a:avLst/>
            </a:prstGeom>
            <a:solidFill>
              <a:srgbClr val="00709E"/>
            </a:solidFill>
            <a:ln w="9525">
              <a:noFill/>
              <a:miter lim="800000"/>
              <a:headEnd/>
              <a:tailEnd/>
            </a:ln>
          </p:spPr>
          <p:txBody>
            <a:bodyPr/>
            <a:lstStyle/>
            <a:p>
              <a:pPr latinLnBrk="0">
                <a:defRPr/>
              </a:pPr>
              <a:endParaRPr kumimoji="0" lang="en-GB" dirty="0">
                <a:ea typeface="+mn-ea"/>
              </a:endParaRPr>
            </a:p>
          </p:txBody>
        </p:sp>
      </p:grpSp>
      <p:pic>
        <p:nvPicPr>
          <p:cNvPr id="1026" name="Picture 2"/>
          <p:cNvPicPr>
            <a:picLocks noChangeAspect="1" noChangeArrowheads="1"/>
          </p:cNvPicPr>
          <p:nvPr/>
        </p:nvPicPr>
        <p:blipFill>
          <a:blip r:embed="rId4" cstate="print"/>
          <a:srcRect/>
          <a:stretch>
            <a:fillRect/>
          </a:stretch>
        </p:blipFill>
        <p:spPr bwMode="auto">
          <a:xfrm>
            <a:off x="0" y="1871345"/>
            <a:ext cx="10688638" cy="320659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233993" y="252042"/>
            <a:ext cx="10214425" cy="714119"/>
          </a:xfrm>
          <a:prstGeom prst="rect">
            <a:avLst/>
          </a:prstGeom>
          <a:noFill/>
          <a:ln w="9525" algn="ctr">
            <a:noFill/>
            <a:miter lim="800000"/>
            <a:headEnd/>
            <a:tailEnd/>
          </a:ln>
        </p:spPr>
        <p:txBody>
          <a:bodyPr lIns="98122" tIns="49105" rIns="98122" bIns="49105" anchor="b"/>
          <a:lstStyle/>
          <a:p>
            <a:pPr defTabSz="984185" latinLnBrk="0"/>
            <a:endParaRPr lang="en-US" sz="2700" b="1" dirty="0">
              <a:solidFill>
                <a:srgbClr val="5F5F5F"/>
              </a:solidFill>
              <a:latin typeface="Helvetica"/>
            </a:endParaRPr>
          </a:p>
        </p:txBody>
      </p:sp>
      <p:sp>
        <p:nvSpPr>
          <p:cNvPr id="21" name="Title 1"/>
          <p:cNvSpPr txBox="1">
            <a:spLocks/>
          </p:cNvSpPr>
          <p:nvPr/>
        </p:nvSpPr>
        <p:spPr>
          <a:xfrm>
            <a:off x="450850" y="276225"/>
            <a:ext cx="9791700" cy="739776"/>
          </a:xfrm>
          <a:prstGeom prst="rect">
            <a:avLst/>
          </a:prstGeom>
        </p:spPr>
        <p:txBody>
          <a:bodyPr lIns="90416" tIns="45209" rIns="90416" bIns="45209" anchor="ctr" anchorCtr="0"/>
          <a:lstStyle/>
          <a:p>
            <a:pPr defTabSz="1031340" eaLnBrk="0" hangingPunct="0">
              <a:defRPr/>
            </a:pPr>
            <a:r>
              <a:rPr lang="en-US" sz="2400" dirty="0" smtClean="0"/>
              <a:t>Q&amp;A	</a:t>
            </a:r>
            <a:endParaRPr lang="en-GB" sz="2300" b="1" kern="0" dirty="0" smtClean="0">
              <a:solidFill>
                <a:srgbClr val="6D6E71"/>
              </a:solidFill>
              <a:latin typeface="Arial"/>
            </a:endParaRPr>
          </a:p>
        </p:txBody>
      </p:sp>
      <p:grpSp>
        <p:nvGrpSpPr>
          <p:cNvPr id="2" name="Group 80"/>
          <p:cNvGrpSpPr>
            <a:grpSpLocks/>
          </p:cNvGrpSpPr>
          <p:nvPr/>
        </p:nvGrpSpPr>
        <p:grpSpPr bwMode="auto">
          <a:xfrm>
            <a:off x="0" y="1190625"/>
            <a:ext cx="10688228" cy="84071"/>
            <a:chOff x="0" y="16273"/>
            <a:chExt cx="10179" cy="856"/>
          </a:xfrm>
        </p:grpSpPr>
        <p:sp>
          <p:nvSpPr>
            <p:cNvPr id="26" name="Rectangle 81"/>
            <p:cNvSpPr>
              <a:spLocks noChangeArrowheads="1"/>
            </p:cNvSpPr>
            <p:nvPr/>
          </p:nvSpPr>
          <p:spPr bwMode="auto">
            <a:xfrm>
              <a:off x="0" y="16273"/>
              <a:ext cx="2380" cy="713"/>
            </a:xfrm>
            <a:prstGeom prst="rect">
              <a:avLst/>
            </a:prstGeom>
            <a:solidFill>
              <a:srgbClr val="6DC067"/>
            </a:solidFill>
            <a:ln w="9525">
              <a:noFill/>
              <a:miter lim="800000"/>
              <a:headEnd/>
              <a:tailEnd/>
            </a:ln>
          </p:spPr>
          <p:txBody>
            <a:bodyPr/>
            <a:lstStyle/>
            <a:p>
              <a:pPr latinLnBrk="0">
                <a:defRPr/>
              </a:pPr>
              <a:endParaRPr kumimoji="0" lang="en-GB" dirty="0">
                <a:ea typeface="+mn-ea"/>
              </a:endParaRPr>
            </a:p>
          </p:txBody>
        </p:sp>
        <p:sp>
          <p:nvSpPr>
            <p:cNvPr id="27" name="Rectangle 82"/>
            <p:cNvSpPr>
              <a:spLocks noChangeArrowheads="1"/>
            </p:cNvSpPr>
            <p:nvPr/>
          </p:nvSpPr>
          <p:spPr bwMode="auto">
            <a:xfrm>
              <a:off x="2380" y="16273"/>
              <a:ext cx="1191" cy="713"/>
            </a:xfrm>
            <a:prstGeom prst="rect">
              <a:avLst/>
            </a:prstGeom>
            <a:solidFill>
              <a:srgbClr val="22AA47"/>
            </a:solidFill>
            <a:ln w="9525">
              <a:noFill/>
              <a:miter lim="800000"/>
              <a:headEnd/>
              <a:tailEnd/>
            </a:ln>
          </p:spPr>
          <p:txBody>
            <a:bodyPr/>
            <a:lstStyle/>
            <a:p>
              <a:pPr latinLnBrk="0">
                <a:defRPr/>
              </a:pPr>
              <a:endParaRPr kumimoji="0" lang="en-GB" dirty="0">
                <a:ea typeface="+mn-ea"/>
              </a:endParaRPr>
            </a:p>
          </p:txBody>
        </p:sp>
        <p:sp>
          <p:nvSpPr>
            <p:cNvPr id="28" name="Rectangle 83"/>
            <p:cNvSpPr>
              <a:spLocks noChangeArrowheads="1"/>
            </p:cNvSpPr>
            <p:nvPr/>
          </p:nvSpPr>
          <p:spPr bwMode="auto">
            <a:xfrm>
              <a:off x="3572" y="16273"/>
              <a:ext cx="1787" cy="713"/>
            </a:xfrm>
            <a:prstGeom prst="rect">
              <a:avLst/>
            </a:prstGeom>
            <a:solidFill>
              <a:srgbClr val="005C86"/>
            </a:solidFill>
            <a:ln w="9525">
              <a:noFill/>
              <a:miter lim="800000"/>
              <a:headEnd/>
              <a:tailEnd/>
            </a:ln>
          </p:spPr>
          <p:txBody>
            <a:bodyPr/>
            <a:lstStyle/>
            <a:p>
              <a:pPr latinLnBrk="0">
                <a:defRPr/>
              </a:pPr>
              <a:endParaRPr kumimoji="0" lang="en-GB" dirty="0">
                <a:ea typeface="+mn-ea"/>
              </a:endParaRPr>
            </a:p>
          </p:txBody>
        </p:sp>
        <p:sp>
          <p:nvSpPr>
            <p:cNvPr id="29" name="Rectangle 84"/>
            <p:cNvSpPr>
              <a:spLocks noChangeArrowheads="1"/>
            </p:cNvSpPr>
            <p:nvPr/>
          </p:nvSpPr>
          <p:spPr bwMode="auto">
            <a:xfrm>
              <a:off x="5358" y="16273"/>
              <a:ext cx="596" cy="713"/>
            </a:xfrm>
            <a:prstGeom prst="rect">
              <a:avLst/>
            </a:prstGeom>
            <a:solidFill>
              <a:srgbClr val="009BD9"/>
            </a:solidFill>
            <a:ln w="9525">
              <a:noFill/>
              <a:miter lim="800000"/>
              <a:headEnd/>
              <a:tailEnd/>
            </a:ln>
          </p:spPr>
          <p:txBody>
            <a:bodyPr/>
            <a:lstStyle/>
            <a:p>
              <a:pPr latinLnBrk="0">
                <a:defRPr/>
              </a:pPr>
              <a:endParaRPr kumimoji="0" lang="en-GB" dirty="0">
                <a:ea typeface="+mn-ea"/>
              </a:endParaRPr>
            </a:p>
          </p:txBody>
        </p:sp>
        <p:sp>
          <p:nvSpPr>
            <p:cNvPr id="30" name="Rectangle 85"/>
            <p:cNvSpPr>
              <a:spLocks noChangeArrowheads="1"/>
            </p:cNvSpPr>
            <p:nvPr/>
          </p:nvSpPr>
          <p:spPr bwMode="auto">
            <a:xfrm>
              <a:off x="5954" y="16273"/>
              <a:ext cx="4225" cy="856"/>
            </a:xfrm>
            <a:prstGeom prst="rect">
              <a:avLst/>
            </a:prstGeom>
            <a:solidFill>
              <a:srgbClr val="00709E"/>
            </a:solidFill>
            <a:ln w="9525">
              <a:noFill/>
              <a:miter lim="800000"/>
              <a:headEnd/>
              <a:tailEnd/>
            </a:ln>
          </p:spPr>
          <p:txBody>
            <a:bodyPr/>
            <a:lstStyle/>
            <a:p>
              <a:pPr latinLnBrk="0">
                <a:defRPr/>
              </a:pPr>
              <a:endParaRPr kumimoji="0" lang="en-GB" dirty="0">
                <a:ea typeface="+mn-ea"/>
              </a:endParaRPr>
            </a:p>
          </p:txBody>
        </p:sp>
      </p:grpSp>
      <p:pic>
        <p:nvPicPr>
          <p:cNvPr id="31" name="Logo Main"/>
          <p:cNvPicPr>
            <a:picLocks noChangeAspect="1" noChangeArrowheads="1"/>
          </p:cNvPicPr>
          <p:nvPr/>
        </p:nvPicPr>
        <p:blipFill>
          <a:blip r:embed="rId2" cstate="print"/>
          <a:srcRect/>
          <a:stretch>
            <a:fillRect/>
          </a:stretch>
        </p:blipFill>
        <p:spPr bwMode="auto">
          <a:xfrm>
            <a:off x="238919" y="6905625"/>
            <a:ext cx="952500" cy="3635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2"/>
          <p:cNvSpPr>
            <a:spLocks noChangeArrowheads="1"/>
          </p:cNvSpPr>
          <p:nvPr/>
        </p:nvSpPr>
        <p:spPr bwMode="auto">
          <a:xfrm>
            <a:off x="233993" y="252042"/>
            <a:ext cx="10214425" cy="714119"/>
          </a:xfrm>
          <a:prstGeom prst="rect">
            <a:avLst/>
          </a:prstGeom>
          <a:noFill/>
          <a:ln w="9525" algn="ctr">
            <a:noFill/>
            <a:miter lim="800000"/>
            <a:headEnd/>
            <a:tailEnd/>
          </a:ln>
        </p:spPr>
        <p:txBody>
          <a:bodyPr lIns="98122" tIns="49105" rIns="98122" bIns="49105" anchor="b"/>
          <a:lstStyle/>
          <a:p>
            <a:pPr defTabSz="984185" latinLnBrk="0"/>
            <a:endParaRPr lang="en-US" sz="2700" b="1" dirty="0">
              <a:solidFill>
                <a:srgbClr val="5F5F5F"/>
              </a:solidFill>
              <a:latin typeface="Helvetica"/>
            </a:endParaRPr>
          </a:p>
        </p:txBody>
      </p:sp>
      <p:sp>
        <p:nvSpPr>
          <p:cNvPr id="50" name="Title 1"/>
          <p:cNvSpPr txBox="1">
            <a:spLocks/>
          </p:cNvSpPr>
          <p:nvPr/>
        </p:nvSpPr>
        <p:spPr>
          <a:xfrm>
            <a:off x="450850" y="333693"/>
            <a:ext cx="9791700" cy="739776"/>
          </a:xfrm>
          <a:prstGeom prst="rect">
            <a:avLst/>
          </a:prstGeom>
        </p:spPr>
        <p:txBody>
          <a:bodyPr lIns="90416" tIns="45209" rIns="90416" bIns="45209" anchor="ctr" anchorCtr="0"/>
          <a:lstStyle/>
          <a:p>
            <a:pPr defTabSz="1031340" eaLnBrk="0" latinLnBrk="0" hangingPunct="0">
              <a:defRPr/>
            </a:pPr>
            <a:r>
              <a:rPr lang="en-GB" sz="4000" b="1" kern="0" dirty="0" smtClean="0">
                <a:solidFill>
                  <a:srgbClr val="6D6E71"/>
                </a:solidFill>
                <a:latin typeface="Arial"/>
              </a:rPr>
              <a:t>Agenda</a:t>
            </a:r>
            <a:endParaRPr lang="en-GB" sz="4000" i="1" dirty="0">
              <a:solidFill>
                <a:srgbClr val="005C87"/>
              </a:solidFill>
              <a:latin typeface="Arial"/>
            </a:endParaRPr>
          </a:p>
        </p:txBody>
      </p:sp>
      <p:grpSp>
        <p:nvGrpSpPr>
          <p:cNvPr id="54" name="Group 80"/>
          <p:cNvGrpSpPr>
            <a:grpSpLocks/>
          </p:cNvGrpSpPr>
          <p:nvPr/>
        </p:nvGrpSpPr>
        <p:grpSpPr bwMode="auto">
          <a:xfrm>
            <a:off x="0" y="1190625"/>
            <a:ext cx="10688228" cy="84071"/>
            <a:chOff x="0" y="16273"/>
            <a:chExt cx="10179" cy="856"/>
          </a:xfrm>
        </p:grpSpPr>
        <p:sp>
          <p:nvSpPr>
            <p:cNvPr id="55" name="Rectangle 81"/>
            <p:cNvSpPr>
              <a:spLocks noChangeArrowheads="1"/>
            </p:cNvSpPr>
            <p:nvPr/>
          </p:nvSpPr>
          <p:spPr bwMode="auto">
            <a:xfrm>
              <a:off x="0" y="16273"/>
              <a:ext cx="2380" cy="713"/>
            </a:xfrm>
            <a:prstGeom prst="rect">
              <a:avLst/>
            </a:prstGeom>
            <a:solidFill>
              <a:srgbClr val="6DC067"/>
            </a:solidFill>
            <a:ln w="9525">
              <a:noFill/>
              <a:miter lim="800000"/>
              <a:headEnd/>
              <a:tailEnd/>
            </a:ln>
          </p:spPr>
          <p:txBody>
            <a:bodyPr/>
            <a:lstStyle/>
            <a:p>
              <a:pPr latinLnBrk="0">
                <a:defRPr/>
              </a:pPr>
              <a:endParaRPr kumimoji="0" lang="en-GB" dirty="0">
                <a:ea typeface="+mn-ea"/>
              </a:endParaRPr>
            </a:p>
          </p:txBody>
        </p:sp>
        <p:sp>
          <p:nvSpPr>
            <p:cNvPr id="56" name="Rectangle 82"/>
            <p:cNvSpPr>
              <a:spLocks noChangeArrowheads="1"/>
            </p:cNvSpPr>
            <p:nvPr/>
          </p:nvSpPr>
          <p:spPr bwMode="auto">
            <a:xfrm>
              <a:off x="2380" y="16273"/>
              <a:ext cx="1191" cy="713"/>
            </a:xfrm>
            <a:prstGeom prst="rect">
              <a:avLst/>
            </a:prstGeom>
            <a:solidFill>
              <a:srgbClr val="22AA47"/>
            </a:solidFill>
            <a:ln w="9525">
              <a:noFill/>
              <a:miter lim="800000"/>
              <a:headEnd/>
              <a:tailEnd/>
            </a:ln>
          </p:spPr>
          <p:txBody>
            <a:bodyPr/>
            <a:lstStyle/>
            <a:p>
              <a:pPr latinLnBrk="0">
                <a:defRPr/>
              </a:pPr>
              <a:endParaRPr kumimoji="0" lang="en-GB" dirty="0">
                <a:ea typeface="+mn-ea"/>
              </a:endParaRPr>
            </a:p>
          </p:txBody>
        </p:sp>
        <p:sp>
          <p:nvSpPr>
            <p:cNvPr id="57" name="Rectangle 83"/>
            <p:cNvSpPr>
              <a:spLocks noChangeArrowheads="1"/>
            </p:cNvSpPr>
            <p:nvPr/>
          </p:nvSpPr>
          <p:spPr bwMode="auto">
            <a:xfrm>
              <a:off x="3572" y="16273"/>
              <a:ext cx="1787" cy="713"/>
            </a:xfrm>
            <a:prstGeom prst="rect">
              <a:avLst/>
            </a:prstGeom>
            <a:solidFill>
              <a:srgbClr val="005C86"/>
            </a:solidFill>
            <a:ln w="9525">
              <a:noFill/>
              <a:miter lim="800000"/>
              <a:headEnd/>
              <a:tailEnd/>
            </a:ln>
          </p:spPr>
          <p:txBody>
            <a:bodyPr/>
            <a:lstStyle/>
            <a:p>
              <a:pPr latinLnBrk="0">
                <a:defRPr/>
              </a:pPr>
              <a:endParaRPr kumimoji="0" lang="en-GB" dirty="0">
                <a:ea typeface="+mn-ea"/>
              </a:endParaRPr>
            </a:p>
          </p:txBody>
        </p:sp>
        <p:sp>
          <p:nvSpPr>
            <p:cNvPr id="58" name="Rectangle 84"/>
            <p:cNvSpPr>
              <a:spLocks noChangeArrowheads="1"/>
            </p:cNvSpPr>
            <p:nvPr/>
          </p:nvSpPr>
          <p:spPr bwMode="auto">
            <a:xfrm>
              <a:off x="5358" y="16273"/>
              <a:ext cx="596" cy="713"/>
            </a:xfrm>
            <a:prstGeom prst="rect">
              <a:avLst/>
            </a:prstGeom>
            <a:solidFill>
              <a:srgbClr val="009BD9"/>
            </a:solidFill>
            <a:ln w="9525">
              <a:noFill/>
              <a:miter lim="800000"/>
              <a:headEnd/>
              <a:tailEnd/>
            </a:ln>
          </p:spPr>
          <p:txBody>
            <a:bodyPr/>
            <a:lstStyle/>
            <a:p>
              <a:pPr latinLnBrk="0">
                <a:defRPr/>
              </a:pPr>
              <a:endParaRPr kumimoji="0" lang="en-GB" dirty="0">
                <a:ea typeface="+mn-ea"/>
              </a:endParaRPr>
            </a:p>
          </p:txBody>
        </p:sp>
        <p:sp>
          <p:nvSpPr>
            <p:cNvPr id="59" name="Rectangle 85"/>
            <p:cNvSpPr>
              <a:spLocks noChangeArrowheads="1"/>
            </p:cNvSpPr>
            <p:nvPr/>
          </p:nvSpPr>
          <p:spPr bwMode="auto">
            <a:xfrm>
              <a:off x="5954" y="16273"/>
              <a:ext cx="4225" cy="856"/>
            </a:xfrm>
            <a:prstGeom prst="rect">
              <a:avLst/>
            </a:prstGeom>
            <a:solidFill>
              <a:srgbClr val="00709E"/>
            </a:solidFill>
            <a:ln w="9525">
              <a:noFill/>
              <a:miter lim="800000"/>
              <a:headEnd/>
              <a:tailEnd/>
            </a:ln>
          </p:spPr>
          <p:txBody>
            <a:bodyPr/>
            <a:lstStyle/>
            <a:p>
              <a:pPr latinLnBrk="0">
                <a:defRPr/>
              </a:pPr>
              <a:endParaRPr kumimoji="0" lang="en-GB" dirty="0">
                <a:ea typeface="+mn-ea"/>
              </a:endParaRPr>
            </a:p>
          </p:txBody>
        </p:sp>
      </p:grpSp>
      <p:pic>
        <p:nvPicPr>
          <p:cNvPr id="60" name="Logo Main"/>
          <p:cNvPicPr>
            <a:picLocks noChangeAspect="1" noChangeArrowheads="1"/>
          </p:cNvPicPr>
          <p:nvPr/>
        </p:nvPicPr>
        <p:blipFill>
          <a:blip r:embed="rId3" cstate="print"/>
          <a:srcRect/>
          <a:stretch>
            <a:fillRect/>
          </a:stretch>
        </p:blipFill>
        <p:spPr bwMode="auto">
          <a:xfrm>
            <a:off x="238919" y="6905625"/>
            <a:ext cx="952500" cy="363537"/>
          </a:xfrm>
          <a:prstGeom prst="rect">
            <a:avLst/>
          </a:prstGeom>
          <a:noFill/>
          <a:ln w="9525">
            <a:noFill/>
            <a:miter lim="800000"/>
            <a:headEnd/>
            <a:tailEnd/>
          </a:ln>
        </p:spPr>
      </p:pic>
      <p:sp>
        <p:nvSpPr>
          <p:cNvPr id="31" name="Rectangle 2"/>
          <p:cNvSpPr>
            <a:spLocks noChangeArrowheads="1"/>
          </p:cNvSpPr>
          <p:nvPr/>
        </p:nvSpPr>
        <p:spPr bwMode="auto">
          <a:xfrm>
            <a:off x="238919" y="1343025"/>
            <a:ext cx="10214425" cy="5486400"/>
          </a:xfrm>
          <a:prstGeom prst="rect">
            <a:avLst/>
          </a:prstGeom>
          <a:noFill/>
          <a:ln w="9525" algn="ctr">
            <a:noFill/>
            <a:miter lim="800000"/>
            <a:headEnd/>
            <a:tailEnd/>
          </a:ln>
        </p:spPr>
        <p:txBody>
          <a:bodyPr lIns="98122" tIns="49105" rIns="98122" bIns="49105" anchor="t"/>
          <a:lstStyle/>
          <a:p>
            <a:pPr marL="514350" lvl="0" indent="-514350">
              <a:buFont typeface="+mj-lt"/>
              <a:buAutoNum type="arabicPeriod"/>
            </a:pPr>
            <a:r>
              <a:rPr lang="en-US" sz="2800" dirty="0" smtClean="0"/>
              <a:t>Current business workflow</a:t>
            </a:r>
          </a:p>
          <a:p>
            <a:pPr marL="514350" lvl="0" indent="-514350">
              <a:buFont typeface="+mj-lt"/>
              <a:buAutoNum type="arabicPeriod"/>
            </a:pPr>
            <a:r>
              <a:rPr lang="en-US" sz="2800" dirty="0" smtClean="0"/>
              <a:t>New design</a:t>
            </a:r>
          </a:p>
          <a:p>
            <a:pPr marL="514350" lvl="0" indent="-514350">
              <a:buFont typeface="+mj-lt"/>
              <a:buAutoNum type="arabicPeriod"/>
            </a:pPr>
            <a:r>
              <a:rPr lang="en-US" sz="2800" dirty="0" smtClean="0"/>
              <a:t>Performance improvement</a:t>
            </a:r>
            <a:endParaRPr lang="en-GB" sz="2800" dirty="0" smtClean="0"/>
          </a:p>
          <a:p>
            <a:pPr defTabSz="984185" latinLnBrk="0"/>
            <a:endParaRPr lang="en-US" sz="2700" dirty="0">
              <a:solidFill>
                <a:srgbClr val="5F5F5F"/>
              </a:solidFill>
              <a:latin typeface="Helvetica"/>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233993" y="252042"/>
            <a:ext cx="10214425" cy="714119"/>
          </a:xfrm>
          <a:prstGeom prst="rect">
            <a:avLst/>
          </a:prstGeom>
          <a:noFill/>
          <a:ln w="9525" algn="ctr">
            <a:noFill/>
            <a:miter lim="800000"/>
            <a:headEnd/>
            <a:tailEnd/>
          </a:ln>
        </p:spPr>
        <p:txBody>
          <a:bodyPr lIns="98122" tIns="49105" rIns="98122" bIns="49105" anchor="b"/>
          <a:lstStyle/>
          <a:p>
            <a:pPr defTabSz="984185" latinLnBrk="0"/>
            <a:endParaRPr lang="en-US" sz="2700" b="1" dirty="0">
              <a:solidFill>
                <a:srgbClr val="5F5F5F"/>
              </a:solidFill>
              <a:latin typeface="Helvetica"/>
            </a:endParaRPr>
          </a:p>
        </p:txBody>
      </p:sp>
      <p:sp>
        <p:nvSpPr>
          <p:cNvPr id="21" name="Title 1"/>
          <p:cNvSpPr txBox="1">
            <a:spLocks/>
          </p:cNvSpPr>
          <p:nvPr/>
        </p:nvSpPr>
        <p:spPr>
          <a:xfrm>
            <a:off x="450850" y="276225"/>
            <a:ext cx="9791700" cy="739776"/>
          </a:xfrm>
          <a:prstGeom prst="rect">
            <a:avLst/>
          </a:prstGeom>
        </p:spPr>
        <p:txBody>
          <a:bodyPr lIns="90416" tIns="45209" rIns="90416" bIns="45209" anchor="ctr" anchorCtr="0"/>
          <a:lstStyle/>
          <a:p>
            <a:pPr defTabSz="1031340" eaLnBrk="0" hangingPunct="0">
              <a:defRPr/>
            </a:pPr>
            <a:r>
              <a:rPr lang="en-US" sz="2400" dirty="0" smtClean="0"/>
              <a:t>Current Business Workflow</a:t>
            </a:r>
            <a:endParaRPr lang="en-GB" sz="2400" i="1" dirty="0">
              <a:solidFill>
                <a:srgbClr val="005C87"/>
              </a:solidFill>
              <a:latin typeface="Arial"/>
            </a:endParaRPr>
          </a:p>
        </p:txBody>
      </p:sp>
      <p:grpSp>
        <p:nvGrpSpPr>
          <p:cNvPr id="2" name="Group 80"/>
          <p:cNvGrpSpPr>
            <a:grpSpLocks/>
          </p:cNvGrpSpPr>
          <p:nvPr/>
        </p:nvGrpSpPr>
        <p:grpSpPr bwMode="auto">
          <a:xfrm>
            <a:off x="0" y="1190625"/>
            <a:ext cx="10688228" cy="84071"/>
            <a:chOff x="0" y="16273"/>
            <a:chExt cx="10179" cy="856"/>
          </a:xfrm>
        </p:grpSpPr>
        <p:sp>
          <p:nvSpPr>
            <p:cNvPr id="26" name="Rectangle 81"/>
            <p:cNvSpPr>
              <a:spLocks noChangeArrowheads="1"/>
            </p:cNvSpPr>
            <p:nvPr/>
          </p:nvSpPr>
          <p:spPr bwMode="auto">
            <a:xfrm>
              <a:off x="0" y="16273"/>
              <a:ext cx="2380" cy="713"/>
            </a:xfrm>
            <a:prstGeom prst="rect">
              <a:avLst/>
            </a:prstGeom>
            <a:solidFill>
              <a:srgbClr val="6DC067"/>
            </a:solidFill>
            <a:ln w="9525">
              <a:noFill/>
              <a:miter lim="800000"/>
              <a:headEnd/>
              <a:tailEnd/>
            </a:ln>
          </p:spPr>
          <p:txBody>
            <a:bodyPr/>
            <a:lstStyle/>
            <a:p>
              <a:pPr latinLnBrk="0">
                <a:defRPr/>
              </a:pPr>
              <a:endParaRPr kumimoji="0" lang="en-GB" dirty="0">
                <a:ea typeface="+mn-ea"/>
              </a:endParaRPr>
            </a:p>
          </p:txBody>
        </p:sp>
        <p:sp>
          <p:nvSpPr>
            <p:cNvPr id="27" name="Rectangle 82"/>
            <p:cNvSpPr>
              <a:spLocks noChangeArrowheads="1"/>
            </p:cNvSpPr>
            <p:nvPr/>
          </p:nvSpPr>
          <p:spPr bwMode="auto">
            <a:xfrm>
              <a:off x="2380" y="16273"/>
              <a:ext cx="1191" cy="713"/>
            </a:xfrm>
            <a:prstGeom prst="rect">
              <a:avLst/>
            </a:prstGeom>
            <a:solidFill>
              <a:srgbClr val="22AA47"/>
            </a:solidFill>
            <a:ln w="9525">
              <a:noFill/>
              <a:miter lim="800000"/>
              <a:headEnd/>
              <a:tailEnd/>
            </a:ln>
          </p:spPr>
          <p:txBody>
            <a:bodyPr/>
            <a:lstStyle/>
            <a:p>
              <a:pPr latinLnBrk="0">
                <a:defRPr/>
              </a:pPr>
              <a:endParaRPr kumimoji="0" lang="en-GB" dirty="0">
                <a:ea typeface="+mn-ea"/>
              </a:endParaRPr>
            </a:p>
          </p:txBody>
        </p:sp>
        <p:sp>
          <p:nvSpPr>
            <p:cNvPr id="28" name="Rectangle 83"/>
            <p:cNvSpPr>
              <a:spLocks noChangeArrowheads="1"/>
            </p:cNvSpPr>
            <p:nvPr/>
          </p:nvSpPr>
          <p:spPr bwMode="auto">
            <a:xfrm>
              <a:off x="3572" y="16273"/>
              <a:ext cx="1787" cy="713"/>
            </a:xfrm>
            <a:prstGeom prst="rect">
              <a:avLst/>
            </a:prstGeom>
            <a:solidFill>
              <a:srgbClr val="005C86"/>
            </a:solidFill>
            <a:ln w="9525">
              <a:noFill/>
              <a:miter lim="800000"/>
              <a:headEnd/>
              <a:tailEnd/>
            </a:ln>
          </p:spPr>
          <p:txBody>
            <a:bodyPr/>
            <a:lstStyle/>
            <a:p>
              <a:pPr latinLnBrk="0">
                <a:defRPr/>
              </a:pPr>
              <a:endParaRPr kumimoji="0" lang="en-GB" dirty="0">
                <a:ea typeface="+mn-ea"/>
              </a:endParaRPr>
            </a:p>
          </p:txBody>
        </p:sp>
        <p:sp>
          <p:nvSpPr>
            <p:cNvPr id="29" name="Rectangle 84"/>
            <p:cNvSpPr>
              <a:spLocks noChangeArrowheads="1"/>
            </p:cNvSpPr>
            <p:nvPr/>
          </p:nvSpPr>
          <p:spPr bwMode="auto">
            <a:xfrm>
              <a:off x="5358" y="16273"/>
              <a:ext cx="596" cy="713"/>
            </a:xfrm>
            <a:prstGeom prst="rect">
              <a:avLst/>
            </a:prstGeom>
            <a:solidFill>
              <a:srgbClr val="009BD9"/>
            </a:solidFill>
            <a:ln w="9525">
              <a:noFill/>
              <a:miter lim="800000"/>
              <a:headEnd/>
              <a:tailEnd/>
            </a:ln>
          </p:spPr>
          <p:txBody>
            <a:bodyPr/>
            <a:lstStyle/>
            <a:p>
              <a:pPr latinLnBrk="0">
                <a:defRPr/>
              </a:pPr>
              <a:endParaRPr kumimoji="0" lang="en-GB" dirty="0">
                <a:ea typeface="+mn-ea"/>
              </a:endParaRPr>
            </a:p>
          </p:txBody>
        </p:sp>
        <p:sp>
          <p:nvSpPr>
            <p:cNvPr id="30" name="Rectangle 85"/>
            <p:cNvSpPr>
              <a:spLocks noChangeArrowheads="1"/>
            </p:cNvSpPr>
            <p:nvPr/>
          </p:nvSpPr>
          <p:spPr bwMode="auto">
            <a:xfrm>
              <a:off x="5954" y="16273"/>
              <a:ext cx="4225" cy="856"/>
            </a:xfrm>
            <a:prstGeom prst="rect">
              <a:avLst/>
            </a:prstGeom>
            <a:solidFill>
              <a:srgbClr val="00709E"/>
            </a:solidFill>
            <a:ln w="9525">
              <a:noFill/>
              <a:miter lim="800000"/>
              <a:headEnd/>
              <a:tailEnd/>
            </a:ln>
          </p:spPr>
          <p:txBody>
            <a:bodyPr/>
            <a:lstStyle/>
            <a:p>
              <a:pPr latinLnBrk="0">
                <a:defRPr/>
              </a:pPr>
              <a:endParaRPr kumimoji="0" lang="en-GB" dirty="0">
                <a:ea typeface="+mn-ea"/>
              </a:endParaRPr>
            </a:p>
          </p:txBody>
        </p:sp>
      </p:grpSp>
      <p:pic>
        <p:nvPicPr>
          <p:cNvPr id="31" name="Logo Main"/>
          <p:cNvPicPr>
            <a:picLocks noChangeAspect="1" noChangeArrowheads="1"/>
          </p:cNvPicPr>
          <p:nvPr/>
        </p:nvPicPr>
        <p:blipFill>
          <a:blip r:embed="rId3" cstate="print"/>
          <a:srcRect/>
          <a:stretch>
            <a:fillRect/>
          </a:stretch>
        </p:blipFill>
        <p:spPr bwMode="auto">
          <a:xfrm>
            <a:off x="238919" y="6905625"/>
            <a:ext cx="952500" cy="363537"/>
          </a:xfrm>
          <a:prstGeom prst="rect">
            <a:avLst/>
          </a:prstGeom>
          <a:noFill/>
          <a:ln w="9525">
            <a:noFill/>
            <a:miter lim="800000"/>
            <a:headEnd/>
            <a:tailEnd/>
          </a:ln>
        </p:spPr>
      </p:pic>
      <p:pic>
        <p:nvPicPr>
          <p:cNvPr id="1026" name="Picture 2"/>
          <p:cNvPicPr>
            <a:picLocks noChangeAspect="1" noChangeArrowheads="1"/>
          </p:cNvPicPr>
          <p:nvPr/>
        </p:nvPicPr>
        <p:blipFill>
          <a:blip r:embed="rId4" cstate="print"/>
          <a:srcRect/>
          <a:stretch>
            <a:fillRect/>
          </a:stretch>
        </p:blipFill>
        <p:spPr bwMode="auto">
          <a:xfrm>
            <a:off x="211425" y="3857625"/>
            <a:ext cx="10234612" cy="2728913"/>
          </a:xfrm>
          <a:prstGeom prst="rect">
            <a:avLst/>
          </a:prstGeom>
          <a:noFill/>
          <a:ln w="9525">
            <a:noFill/>
            <a:miter lim="800000"/>
            <a:headEnd/>
            <a:tailEnd/>
          </a:ln>
        </p:spPr>
      </p:pic>
      <p:pic>
        <p:nvPicPr>
          <p:cNvPr id="1027" name="Picture 3"/>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1000919" y="2165350"/>
            <a:ext cx="1171575" cy="136053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4" name="Picture 13"/>
          <p:cNvPicPr>
            <a:picLocks noChangeAspect="1" noChangeArrowheads="1"/>
          </p:cNvPicPr>
          <p:nvPr/>
        </p:nvPicPr>
        <p:blipFill>
          <a:blip r:embed="rId6" cstate="print"/>
          <a:srcRect/>
          <a:stretch>
            <a:fillRect/>
          </a:stretch>
        </p:blipFill>
        <p:spPr bwMode="auto">
          <a:xfrm>
            <a:off x="7286564" y="2165350"/>
            <a:ext cx="1219200" cy="1286189"/>
          </a:xfrm>
          <a:prstGeom prst="rect">
            <a:avLst/>
          </a:prstGeom>
          <a:noFill/>
          <a:ln w="1">
            <a:noFill/>
            <a:miter lim="800000"/>
            <a:headEnd/>
            <a:tailEnd type="none" w="med" len="med"/>
          </a:ln>
          <a:effectLst/>
        </p:spPr>
      </p:pic>
      <p:sp>
        <p:nvSpPr>
          <p:cNvPr id="15" name="TextBox 14"/>
          <p:cNvSpPr txBox="1"/>
          <p:nvPr/>
        </p:nvSpPr>
        <p:spPr>
          <a:xfrm>
            <a:off x="7645775" y="1495425"/>
            <a:ext cx="500778" cy="400110"/>
          </a:xfrm>
          <a:prstGeom prst="rect">
            <a:avLst/>
          </a:prstGeom>
          <a:noFill/>
        </p:spPr>
        <p:txBody>
          <a:bodyPr wrap="none" rtlCol="0">
            <a:spAutoFit/>
          </a:bodyPr>
          <a:lstStyle/>
          <a:p>
            <a:r>
              <a:rPr lang="en-GB" dirty="0" smtClean="0"/>
              <a:t>AO</a:t>
            </a:r>
          </a:p>
        </p:txBody>
      </p:sp>
      <p:sp>
        <p:nvSpPr>
          <p:cNvPr id="17" name="TextBox 16"/>
          <p:cNvSpPr txBox="1"/>
          <p:nvPr/>
        </p:nvSpPr>
        <p:spPr>
          <a:xfrm>
            <a:off x="924719" y="1730405"/>
            <a:ext cx="1295400" cy="400110"/>
          </a:xfrm>
          <a:prstGeom prst="rect">
            <a:avLst/>
          </a:prstGeom>
          <a:noFill/>
        </p:spPr>
        <p:txBody>
          <a:bodyPr wrap="square" rtlCol="0">
            <a:spAutoFit/>
          </a:bodyPr>
          <a:lstStyle/>
          <a:p>
            <a:r>
              <a:rPr lang="en-GB" dirty="0" smtClean="0"/>
              <a:t>Requestor</a:t>
            </a:r>
          </a:p>
        </p:txBody>
      </p:sp>
      <p:cxnSp>
        <p:nvCxnSpPr>
          <p:cNvPr id="6" name="Straight Arrow Connector 5"/>
          <p:cNvCxnSpPr>
            <a:stCxn id="1027" idx="3"/>
            <a:endCxn id="14" idx="1"/>
          </p:cNvCxnSpPr>
          <p:nvPr/>
        </p:nvCxnSpPr>
        <p:spPr>
          <a:xfrm flipV="1">
            <a:off x="2172494" y="2808445"/>
            <a:ext cx="5114070" cy="371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233993" y="252042"/>
            <a:ext cx="10214425" cy="714119"/>
          </a:xfrm>
          <a:prstGeom prst="rect">
            <a:avLst/>
          </a:prstGeom>
          <a:noFill/>
          <a:ln w="9525" algn="ctr">
            <a:noFill/>
            <a:miter lim="800000"/>
            <a:headEnd/>
            <a:tailEnd/>
          </a:ln>
        </p:spPr>
        <p:txBody>
          <a:bodyPr lIns="98122" tIns="49105" rIns="98122" bIns="49105" anchor="b"/>
          <a:lstStyle/>
          <a:p>
            <a:pPr defTabSz="984185" latinLnBrk="0"/>
            <a:endParaRPr lang="en-US" sz="2700" b="1" dirty="0">
              <a:solidFill>
                <a:srgbClr val="5F5F5F"/>
              </a:solidFill>
              <a:latin typeface="Helvetica"/>
            </a:endParaRPr>
          </a:p>
        </p:txBody>
      </p:sp>
      <p:sp>
        <p:nvSpPr>
          <p:cNvPr id="21" name="Title 1"/>
          <p:cNvSpPr txBox="1">
            <a:spLocks/>
          </p:cNvSpPr>
          <p:nvPr/>
        </p:nvSpPr>
        <p:spPr>
          <a:xfrm>
            <a:off x="450850" y="276225"/>
            <a:ext cx="9791700" cy="739776"/>
          </a:xfrm>
          <a:prstGeom prst="rect">
            <a:avLst/>
          </a:prstGeom>
        </p:spPr>
        <p:txBody>
          <a:bodyPr lIns="90416" tIns="45209" rIns="90416" bIns="45209" anchor="ctr" anchorCtr="0"/>
          <a:lstStyle/>
          <a:p>
            <a:pPr defTabSz="1031340" eaLnBrk="0" hangingPunct="0">
              <a:defRPr/>
            </a:pPr>
            <a:r>
              <a:rPr lang="en-US" sz="2400" dirty="0" smtClean="0"/>
              <a:t>Current Business Workflow</a:t>
            </a:r>
            <a:endParaRPr lang="en-GB" sz="2400" i="1" dirty="0">
              <a:solidFill>
                <a:srgbClr val="005C87"/>
              </a:solidFill>
              <a:latin typeface="Arial"/>
            </a:endParaRPr>
          </a:p>
        </p:txBody>
      </p:sp>
      <p:grpSp>
        <p:nvGrpSpPr>
          <p:cNvPr id="2" name="Group 80"/>
          <p:cNvGrpSpPr>
            <a:grpSpLocks/>
          </p:cNvGrpSpPr>
          <p:nvPr/>
        </p:nvGrpSpPr>
        <p:grpSpPr bwMode="auto">
          <a:xfrm>
            <a:off x="0" y="1190625"/>
            <a:ext cx="10688228" cy="84071"/>
            <a:chOff x="0" y="16273"/>
            <a:chExt cx="10179" cy="856"/>
          </a:xfrm>
        </p:grpSpPr>
        <p:sp>
          <p:nvSpPr>
            <p:cNvPr id="26" name="Rectangle 81"/>
            <p:cNvSpPr>
              <a:spLocks noChangeArrowheads="1"/>
            </p:cNvSpPr>
            <p:nvPr/>
          </p:nvSpPr>
          <p:spPr bwMode="auto">
            <a:xfrm>
              <a:off x="0" y="16273"/>
              <a:ext cx="2380" cy="713"/>
            </a:xfrm>
            <a:prstGeom prst="rect">
              <a:avLst/>
            </a:prstGeom>
            <a:solidFill>
              <a:srgbClr val="6DC067"/>
            </a:solidFill>
            <a:ln w="9525">
              <a:noFill/>
              <a:miter lim="800000"/>
              <a:headEnd/>
              <a:tailEnd/>
            </a:ln>
          </p:spPr>
          <p:txBody>
            <a:bodyPr/>
            <a:lstStyle/>
            <a:p>
              <a:pPr latinLnBrk="0">
                <a:defRPr/>
              </a:pPr>
              <a:endParaRPr kumimoji="0" lang="en-GB" dirty="0">
                <a:ea typeface="+mn-ea"/>
              </a:endParaRPr>
            </a:p>
          </p:txBody>
        </p:sp>
        <p:sp>
          <p:nvSpPr>
            <p:cNvPr id="27" name="Rectangle 82"/>
            <p:cNvSpPr>
              <a:spLocks noChangeArrowheads="1"/>
            </p:cNvSpPr>
            <p:nvPr/>
          </p:nvSpPr>
          <p:spPr bwMode="auto">
            <a:xfrm>
              <a:off x="2380" y="16273"/>
              <a:ext cx="1191" cy="713"/>
            </a:xfrm>
            <a:prstGeom prst="rect">
              <a:avLst/>
            </a:prstGeom>
            <a:solidFill>
              <a:srgbClr val="22AA47"/>
            </a:solidFill>
            <a:ln w="9525">
              <a:noFill/>
              <a:miter lim="800000"/>
              <a:headEnd/>
              <a:tailEnd/>
            </a:ln>
          </p:spPr>
          <p:txBody>
            <a:bodyPr/>
            <a:lstStyle/>
            <a:p>
              <a:pPr latinLnBrk="0">
                <a:defRPr/>
              </a:pPr>
              <a:endParaRPr kumimoji="0" lang="en-GB" dirty="0">
                <a:ea typeface="+mn-ea"/>
              </a:endParaRPr>
            </a:p>
          </p:txBody>
        </p:sp>
        <p:sp>
          <p:nvSpPr>
            <p:cNvPr id="28" name="Rectangle 83"/>
            <p:cNvSpPr>
              <a:spLocks noChangeArrowheads="1"/>
            </p:cNvSpPr>
            <p:nvPr/>
          </p:nvSpPr>
          <p:spPr bwMode="auto">
            <a:xfrm>
              <a:off x="3572" y="16273"/>
              <a:ext cx="1787" cy="713"/>
            </a:xfrm>
            <a:prstGeom prst="rect">
              <a:avLst/>
            </a:prstGeom>
            <a:solidFill>
              <a:srgbClr val="005C86"/>
            </a:solidFill>
            <a:ln w="9525">
              <a:noFill/>
              <a:miter lim="800000"/>
              <a:headEnd/>
              <a:tailEnd/>
            </a:ln>
          </p:spPr>
          <p:txBody>
            <a:bodyPr/>
            <a:lstStyle/>
            <a:p>
              <a:pPr latinLnBrk="0">
                <a:defRPr/>
              </a:pPr>
              <a:endParaRPr kumimoji="0" lang="en-GB" dirty="0">
                <a:ea typeface="+mn-ea"/>
              </a:endParaRPr>
            </a:p>
          </p:txBody>
        </p:sp>
        <p:sp>
          <p:nvSpPr>
            <p:cNvPr id="29" name="Rectangle 84"/>
            <p:cNvSpPr>
              <a:spLocks noChangeArrowheads="1"/>
            </p:cNvSpPr>
            <p:nvPr/>
          </p:nvSpPr>
          <p:spPr bwMode="auto">
            <a:xfrm>
              <a:off x="5358" y="16273"/>
              <a:ext cx="596" cy="713"/>
            </a:xfrm>
            <a:prstGeom prst="rect">
              <a:avLst/>
            </a:prstGeom>
            <a:solidFill>
              <a:srgbClr val="009BD9"/>
            </a:solidFill>
            <a:ln w="9525">
              <a:noFill/>
              <a:miter lim="800000"/>
              <a:headEnd/>
              <a:tailEnd/>
            </a:ln>
          </p:spPr>
          <p:txBody>
            <a:bodyPr/>
            <a:lstStyle/>
            <a:p>
              <a:pPr latinLnBrk="0">
                <a:defRPr/>
              </a:pPr>
              <a:endParaRPr kumimoji="0" lang="en-GB" dirty="0">
                <a:ea typeface="+mn-ea"/>
              </a:endParaRPr>
            </a:p>
          </p:txBody>
        </p:sp>
        <p:sp>
          <p:nvSpPr>
            <p:cNvPr id="30" name="Rectangle 85"/>
            <p:cNvSpPr>
              <a:spLocks noChangeArrowheads="1"/>
            </p:cNvSpPr>
            <p:nvPr/>
          </p:nvSpPr>
          <p:spPr bwMode="auto">
            <a:xfrm>
              <a:off x="5954" y="16273"/>
              <a:ext cx="4225" cy="856"/>
            </a:xfrm>
            <a:prstGeom prst="rect">
              <a:avLst/>
            </a:prstGeom>
            <a:solidFill>
              <a:srgbClr val="00709E"/>
            </a:solidFill>
            <a:ln w="9525">
              <a:noFill/>
              <a:miter lim="800000"/>
              <a:headEnd/>
              <a:tailEnd/>
            </a:ln>
          </p:spPr>
          <p:txBody>
            <a:bodyPr/>
            <a:lstStyle/>
            <a:p>
              <a:pPr latinLnBrk="0">
                <a:defRPr/>
              </a:pPr>
              <a:endParaRPr kumimoji="0" lang="en-GB" dirty="0">
                <a:ea typeface="+mn-ea"/>
              </a:endParaRPr>
            </a:p>
          </p:txBody>
        </p:sp>
      </p:grpSp>
      <p:pic>
        <p:nvPicPr>
          <p:cNvPr id="31" name="Logo Main"/>
          <p:cNvPicPr>
            <a:picLocks noChangeAspect="1" noChangeArrowheads="1"/>
          </p:cNvPicPr>
          <p:nvPr/>
        </p:nvPicPr>
        <p:blipFill>
          <a:blip r:embed="rId3" cstate="print"/>
          <a:srcRect/>
          <a:stretch>
            <a:fillRect/>
          </a:stretch>
        </p:blipFill>
        <p:spPr bwMode="auto">
          <a:xfrm>
            <a:off x="238919" y="6905625"/>
            <a:ext cx="952500" cy="363537"/>
          </a:xfrm>
          <a:prstGeom prst="rect">
            <a:avLst/>
          </a:prstGeom>
          <a:noFill/>
          <a:ln w="9525">
            <a:noFill/>
            <a:miter lim="800000"/>
            <a:headEnd/>
            <a:tailEnd/>
          </a:ln>
        </p:spPr>
      </p:pic>
      <p:pic>
        <p:nvPicPr>
          <p:cNvPr id="11" name="Picture 10"/>
          <p:cNvPicPr>
            <a:picLocks noChangeAspect="1" noChangeArrowheads="1"/>
          </p:cNvPicPr>
          <p:nvPr/>
        </p:nvPicPr>
        <p:blipFill>
          <a:blip r:embed="rId4" cstate="print"/>
          <a:srcRect/>
          <a:stretch>
            <a:fillRect/>
          </a:stretch>
        </p:blipFill>
        <p:spPr bwMode="auto">
          <a:xfrm>
            <a:off x="8697119" y="2252345"/>
            <a:ext cx="1066800" cy="1125415"/>
          </a:xfrm>
          <a:prstGeom prst="rect">
            <a:avLst/>
          </a:prstGeom>
          <a:noFill/>
          <a:ln w="1">
            <a:noFill/>
            <a:miter lim="800000"/>
            <a:headEnd/>
            <a:tailEnd type="none" w="med" len="med"/>
          </a:ln>
          <a:effectLst/>
        </p:spPr>
      </p:pic>
      <p:pic>
        <p:nvPicPr>
          <p:cNvPr id="12" name="Picture 11"/>
          <p:cNvPicPr>
            <a:picLocks noChangeAspect="1" noChangeArrowheads="1"/>
          </p:cNvPicPr>
          <p:nvPr/>
        </p:nvPicPr>
        <p:blipFill>
          <a:blip r:embed="rId5" cstate="print"/>
          <a:srcRect/>
          <a:stretch>
            <a:fillRect/>
          </a:stretch>
        </p:blipFill>
        <p:spPr bwMode="auto">
          <a:xfrm>
            <a:off x="696119" y="2181225"/>
            <a:ext cx="1219200" cy="1286189"/>
          </a:xfrm>
          <a:prstGeom prst="rect">
            <a:avLst/>
          </a:prstGeom>
          <a:noFill/>
          <a:ln w="1">
            <a:noFill/>
            <a:miter lim="800000"/>
            <a:headEnd/>
            <a:tailEnd type="none" w="med" len="med"/>
          </a:ln>
          <a:effectLst/>
        </p:spPr>
      </p:pic>
      <p:sp>
        <p:nvSpPr>
          <p:cNvPr id="13" name="TextBox 12"/>
          <p:cNvSpPr txBox="1"/>
          <p:nvPr/>
        </p:nvSpPr>
        <p:spPr>
          <a:xfrm>
            <a:off x="1077119" y="1800225"/>
            <a:ext cx="500778" cy="400110"/>
          </a:xfrm>
          <a:prstGeom prst="rect">
            <a:avLst/>
          </a:prstGeom>
          <a:noFill/>
        </p:spPr>
        <p:txBody>
          <a:bodyPr wrap="none" rtlCol="0">
            <a:spAutoFit/>
          </a:bodyPr>
          <a:lstStyle/>
          <a:p>
            <a:r>
              <a:rPr lang="en-GB" dirty="0" smtClean="0"/>
              <a:t>AO</a:t>
            </a:r>
          </a:p>
        </p:txBody>
      </p:sp>
      <p:sp>
        <p:nvSpPr>
          <p:cNvPr id="14" name="Rectangle 13"/>
          <p:cNvSpPr/>
          <p:nvPr/>
        </p:nvSpPr>
        <p:spPr>
          <a:xfrm>
            <a:off x="2753519" y="2445385"/>
            <a:ext cx="9144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smtClean="0"/>
              <a:t>Register Invoice</a:t>
            </a:r>
            <a:endParaRPr lang="en-GB" sz="1600" dirty="0"/>
          </a:p>
        </p:txBody>
      </p:sp>
      <p:cxnSp>
        <p:nvCxnSpPr>
          <p:cNvPr id="16" name="Straight Arrow Connector 15"/>
          <p:cNvCxnSpPr>
            <a:stCxn id="12" idx="3"/>
            <a:endCxn id="14" idx="1"/>
          </p:cNvCxnSpPr>
          <p:nvPr/>
        </p:nvCxnSpPr>
        <p:spPr>
          <a:xfrm>
            <a:off x="1915319" y="2824320"/>
            <a:ext cx="838200" cy="20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Diamond 17"/>
          <p:cNvSpPr/>
          <p:nvPr/>
        </p:nvSpPr>
        <p:spPr>
          <a:xfrm>
            <a:off x="4226719" y="2333625"/>
            <a:ext cx="1371600" cy="99060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smtClean="0"/>
              <a:t>Verify By BRCC</a:t>
            </a:r>
            <a:endParaRPr lang="en-GB" sz="1600" dirty="0"/>
          </a:p>
        </p:txBody>
      </p:sp>
      <p:cxnSp>
        <p:nvCxnSpPr>
          <p:cNvPr id="20" name="Straight Arrow Connector 19"/>
          <p:cNvCxnSpPr>
            <a:endCxn id="18" idx="1"/>
          </p:cNvCxnSpPr>
          <p:nvPr/>
        </p:nvCxnSpPr>
        <p:spPr>
          <a:xfrm>
            <a:off x="3693319" y="2826385"/>
            <a:ext cx="533400" cy="25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18" idx="3"/>
            <a:endCxn id="40" idx="1"/>
          </p:cNvCxnSpPr>
          <p:nvPr/>
        </p:nvCxnSpPr>
        <p:spPr>
          <a:xfrm flipV="1">
            <a:off x="5598319" y="2816225"/>
            <a:ext cx="949960" cy="127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8722519" y="1800225"/>
            <a:ext cx="970587" cy="400110"/>
          </a:xfrm>
          <a:prstGeom prst="rect">
            <a:avLst/>
          </a:prstGeom>
          <a:noFill/>
        </p:spPr>
        <p:txBody>
          <a:bodyPr wrap="none" rtlCol="0">
            <a:spAutoFit/>
          </a:bodyPr>
          <a:lstStyle/>
          <a:p>
            <a:r>
              <a:rPr lang="en-GB" dirty="0" err="1" smtClean="0"/>
              <a:t>Indexor</a:t>
            </a:r>
            <a:endParaRPr lang="en-GB" dirty="0" smtClean="0"/>
          </a:p>
        </p:txBody>
      </p:sp>
      <p:sp>
        <p:nvSpPr>
          <p:cNvPr id="40" name="Rectangle 39"/>
          <p:cNvSpPr/>
          <p:nvPr/>
        </p:nvSpPr>
        <p:spPr>
          <a:xfrm>
            <a:off x="6548279" y="2435225"/>
            <a:ext cx="9144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smtClean="0"/>
              <a:t>Soft</a:t>
            </a:r>
            <a:r>
              <a:rPr lang="en-US" sz="1600" dirty="0" smtClean="0"/>
              <a:t> Copy Invoice</a:t>
            </a:r>
            <a:endParaRPr lang="en-GB" sz="1600" dirty="0"/>
          </a:p>
        </p:txBody>
      </p:sp>
      <p:cxnSp>
        <p:nvCxnSpPr>
          <p:cNvPr id="45" name="Straight Arrow Connector 44"/>
          <p:cNvCxnSpPr>
            <a:stCxn id="40" idx="3"/>
            <a:endCxn id="11" idx="1"/>
          </p:cNvCxnSpPr>
          <p:nvPr/>
        </p:nvCxnSpPr>
        <p:spPr>
          <a:xfrm flipV="1">
            <a:off x="7462679" y="2815053"/>
            <a:ext cx="1234440" cy="117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47" name="Picture 46"/>
          <p:cNvPicPr>
            <a:picLocks noChangeAspect="1" noChangeArrowheads="1"/>
          </p:cNvPicPr>
          <p:nvPr/>
        </p:nvPicPr>
        <p:blipFill>
          <a:blip r:embed="rId4" cstate="print"/>
          <a:srcRect/>
          <a:stretch>
            <a:fillRect/>
          </a:stretch>
        </p:blipFill>
        <p:spPr bwMode="auto">
          <a:xfrm>
            <a:off x="6563519" y="4086225"/>
            <a:ext cx="1066800" cy="1125415"/>
          </a:xfrm>
          <a:prstGeom prst="rect">
            <a:avLst/>
          </a:prstGeom>
          <a:noFill/>
          <a:ln w="1">
            <a:noFill/>
            <a:miter lim="800000"/>
            <a:headEnd/>
            <a:tailEnd type="none" w="med" len="med"/>
          </a:ln>
          <a:effectLst/>
        </p:spPr>
      </p:pic>
      <p:sp>
        <p:nvSpPr>
          <p:cNvPr id="49" name="TextBox 48"/>
          <p:cNvSpPr txBox="1"/>
          <p:nvPr/>
        </p:nvSpPr>
        <p:spPr>
          <a:xfrm>
            <a:off x="6411119" y="3629025"/>
            <a:ext cx="1454052" cy="400110"/>
          </a:xfrm>
          <a:prstGeom prst="rect">
            <a:avLst/>
          </a:prstGeom>
          <a:noFill/>
        </p:spPr>
        <p:txBody>
          <a:bodyPr wrap="none" rtlCol="0">
            <a:spAutoFit/>
          </a:bodyPr>
          <a:lstStyle/>
          <a:p>
            <a:r>
              <a:rPr lang="en-US" dirty="0" smtClean="0"/>
              <a:t>Stakeholder</a:t>
            </a:r>
            <a:endParaRPr lang="en-GB" dirty="0" smtClean="0"/>
          </a:p>
        </p:txBody>
      </p:sp>
      <p:cxnSp>
        <p:nvCxnSpPr>
          <p:cNvPr id="51" name="Shape 50"/>
          <p:cNvCxnSpPr>
            <a:stCxn id="18" idx="2"/>
            <a:endCxn id="47" idx="1"/>
          </p:cNvCxnSpPr>
          <p:nvPr/>
        </p:nvCxnSpPr>
        <p:spPr>
          <a:xfrm rot="16200000" flipH="1">
            <a:off x="5075665" y="3161079"/>
            <a:ext cx="1324708" cy="16510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3972719" y="4010025"/>
            <a:ext cx="1442703" cy="338554"/>
          </a:xfrm>
          <a:prstGeom prst="rect">
            <a:avLst/>
          </a:prstGeom>
          <a:noFill/>
        </p:spPr>
        <p:txBody>
          <a:bodyPr wrap="none" rtlCol="0">
            <a:spAutoFit/>
          </a:bodyPr>
          <a:lstStyle/>
          <a:p>
            <a:r>
              <a:rPr lang="en-GB" sz="1600" dirty="0" smtClean="0"/>
              <a:t>email feedback</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2000"/>
                                        <p:tgtEl>
                                          <p:spTgt spid="13"/>
                                        </p:tgtEl>
                                      </p:cBhvr>
                                    </p:animEffect>
                                  </p:childTnLst>
                                </p:cTn>
                              </p:par>
                              <p:par>
                                <p:cTn id="8" presetID="10" presetClass="entr" presetSubtype="0"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200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fade">
                                      <p:cBhvr>
                                        <p:cTn id="15" dur="2000"/>
                                        <p:tgtEl>
                                          <p:spTgt spid="16"/>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fade">
                                      <p:cBhvr>
                                        <p:cTn id="18" dur="2000"/>
                                        <p:tgtEl>
                                          <p:spTgt spid="14"/>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20"/>
                                        </p:tgtEl>
                                        <p:attrNameLst>
                                          <p:attrName>style.visibility</p:attrName>
                                        </p:attrNameLst>
                                      </p:cBhvr>
                                      <p:to>
                                        <p:strVal val="visible"/>
                                      </p:to>
                                    </p:set>
                                    <p:animEffect transition="in" filter="fade">
                                      <p:cBhvr>
                                        <p:cTn id="23" dur="2000"/>
                                        <p:tgtEl>
                                          <p:spTgt spid="20"/>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8"/>
                                        </p:tgtEl>
                                        <p:attrNameLst>
                                          <p:attrName>style.visibility</p:attrName>
                                        </p:attrNameLst>
                                      </p:cBhvr>
                                      <p:to>
                                        <p:strVal val="visible"/>
                                      </p:to>
                                    </p:set>
                                    <p:animEffect transition="in" filter="fade">
                                      <p:cBhvr>
                                        <p:cTn id="26" dur="2000"/>
                                        <p:tgtEl>
                                          <p:spTgt spid="18"/>
                                        </p:tgtEl>
                                      </p:cBhvr>
                                    </p:animEffect>
                                  </p:childTnLst>
                                </p:cTn>
                              </p:par>
                              <p:par>
                                <p:cTn id="27" presetID="10" presetClass="entr" presetSubtype="0" fill="hold" nodeType="withEffect">
                                  <p:stCondLst>
                                    <p:cond delay="0"/>
                                  </p:stCondLst>
                                  <p:childTnLst>
                                    <p:set>
                                      <p:cBhvr>
                                        <p:cTn id="28" dur="1" fill="hold">
                                          <p:stCondLst>
                                            <p:cond delay="0"/>
                                          </p:stCondLst>
                                        </p:cTn>
                                        <p:tgtEl>
                                          <p:spTgt spid="23"/>
                                        </p:tgtEl>
                                        <p:attrNameLst>
                                          <p:attrName>style.visibility</p:attrName>
                                        </p:attrNameLst>
                                      </p:cBhvr>
                                      <p:to>
                                        <p:strVal val="visible"/>
                                      </p:to>
                                    </p:set>
                                    <p:animEffect transition="in" filter="fade">
                                      <p:cBhvr>
                                        <p:cTn id="29" dur="2000"/>
                                        <p:tgtEl>
                                          <p:spTgt spid="23"/>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40"/>
                                        </p:tgtEl>
                                        <p:attrNameLst>
                                          <p:attrName>style.visibility</p:attrName>
                                        </p:attrNameLst>
                                      </p:cBhvr>
                                      <p:to>
                                        <p:strVal val="visible"/>
                                      </p:to>
                                    </p:set>
                                    <p:animEffect transition="in" filter="fade">
                                      <p:cBhvr>
                                        <p:cTn id="32" dur="2000"/>
                                        <p:tgtEl>
                                          <p:spTgt spid="40"/>
                                        </p:tgtEl>
                                      </p:cBhvr>
                                    </p:animEffect>
                                  </p:childTnLst>
                                </p:cTn>
                              </p:par>
                              <p:par>
                                <p:cTn id="33" presetID="10" presetClass="entr" presetSubtype="0" fill="hold" nodeType="withEffect">
                                  <p:stCondLst>
                                    <p:cond delay="0"/>
                                  </p:stCondLst>
                                  <p:childTnLst>
                                    <p:set>
                                      <p:cBhvr>
                                        <p:cTn id="34" dur="1" fill="hold">
                                          <p:stCondLst>
                                            <p:cond delay="0"/>
                                          </p:stCondLst>
                                        </p:cTn>
                                        <p:tgtEl>
                                          <p:spTgt spid="45"/>
                                        </p:tgtEl>
                                        <p:attrNameLst>
                                          <p:attrName>style.visibility</p:attrName>
                                        </p:attrNameLst>
                                      </p:cBhvr>
                                      <p:to>
                                        <p:strVal val="visible"/>
                                      </p:to>
                                    </p:set>
                                    <p:animEffect transition="in" filter="fade">
                                      <p:cBhvr>
                                        <p:cTn id="35" dur="2000"/>
                                        <p:tgtEl>
                                          <p:spTgt spid="45"/>
                                        </p:tgtEl>
                                      </p:cBhvr>
                                    </p:animEffect>
                                  </p:childTnLst>
                                </p:cTn>
                              </p:par>
                              <p:par>
                                <p:cTn id="36" presetID="10" presetClass="entr" presetSubtype="0" fill="hold" nodeType="withEffect">
                                  <p:stCondLst>
                                    <p:cond delay="0"/>
                                  </p:stCondLst>
                                  <p:childTnLst>
                                    <p:set>
                                      <p:cBhvr>
                                        <p:cTn id="37" dur="1" fill="hold">
                                          <p:stCondLst>
                                            <p:cond delay="0"/>
                                          </p:stCondLst>
                                        </p:cTn>
                                        <p:tgtEl>
                                          <p:spTgt spid="11"/>
                                        </p:tgtEl>
                                        <p:attrNameLst>
                                          <p:attrName>style.visibility</p:attrName>
                                        </p:attrNameLst>
                                      </p:cBhvr>
                                      <p:to>
                                        <p:strVal val="visible"/>
                                      </p:to>
                                    </p:set>
                                    <p:animEffect transition="in" filter="fade">
                                      <p:cBhvr>
                                        <p:cTn id="38" dur="2000"/>
                                        <p:tgtEl>
                                          <p:spTgt spid="11"/>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4"/>
                                        </p:tgtEl>
                                        <p:attrNameLst>
                                          <p:attrName>style.visibility</p:attrName>
                                        </p:attrNameLst>
                                      </p:cBhvr>
                                      <p:to>
                                        <p:strVal val="visible"/>
                                      </p:to>
                                    </p:set>
                                    <p:animEffect transition="in" filter="fade">
                                      <p:cBhvr>
                                        <p:cTn id="41" dur="2000"/>
                                        <p:tgtEl>
                                          <p:spTgt spid="24"/>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51"/>
                                        </p:tgtEl>
                                        <p:attrNameLst>
                                          <p:attrName>style.visibility</p:attrName>
                                        </p:attrNameLst>
                                      </p:cBhvr>
                                      <p:to>
                                        <p:strVal val="visible"/>
                                      </p:to>
                                    </p:set>
                                    <p:animEffect transition="in" filter="fade">
                                      <p:cBhvr>
                                        <p:cTn id="46" dur="2000"/>
                                        <p:tgtEl>
                                          <p:spTgt spid="51"/>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52"/>
                                        </p:tgtEl>
                                        <p:attrNameLst>
                                          <p:attrName>style.visibility</p:attrName>
                                        </p:attrNameLst>
                                      </p:cBhvr>
                                      <p:to>
                                        <p:strVal val="visible"/>
                                      </p:to>
                                    </p:set>
                                    <p:animEffect transition="in" filter="fade">
                                      <p:cBhvr>
                                        <p:cTn id="49" dur="2000"/>
                                        <p:tgtEl>
                                          <p:spTgt spid="52"/>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49"/>
                                        </p:tgtEl>
                                        <p:attrNameLst>
                                          <p:attrName>style.visibility</p:attrName>
                                        </p:attrNameLst>
                                      </p:cBhvr>
                                      <p:to>
                                        <p:strVal val="visible"/>
                                      </p:to>
                                    </p:set>
                                    <p:animEffect transition="in" filter="fade">
                                      <p:cBhvr>
                                        <p:cTn id="52" dur="2000"/>
                                        <p:tgtEl>
                                          <p:spTgt spid="49"/>
                                        </p:tgtEl>
                                      </p:cBhvr>
                                    </p:animEffect>
                                  </p:childTnLst>
                                </p:cTn>
                              </p:par>
                              <p:par>
                                <p:cTn id="53" presetID="10" presetClass="entr" presetSubtype="0" fill="hold" nodeType="withEffect">
                                  <p:stCondLst>
                                    <p:cond delay="0"/>
                                  </p:stCondLst>
                                  <p:childTnLst>
                                    <p:set>
                                      <p:cBhvr>
                                        <p:cTn id="54" dur="1" fill="hold">
                                          <p:stCondLst>
                                            <p:cond delay="0"/>
                                          </p:stCondLst>
                                        </p:cTn>
                                        <p:tgtEl>
                                          <p:spTgt spid="47"/>
                                        </p:tgtEl>
                                        <p:attrNameLst>
                                          <p:attrName>style.visibility</p:attrName>
                                        </p:attrNameLst>
                                      </p:cBhvr>
                                      <p:to>
                                        <p:strVal val="visible"/>
                                      </p:to>
                                    </p:set>
                                    <p:animEffect transition="in" filter="fade">
                                      <p:cBhvr>
                                        <p:cTn id="55" dur="20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animBg="1"/>
      <p:bldP spid="18" grpId="0" animBg="1"/>
      <p:bldP spid="24" grpId="0"/>
      <p:bldP spid="40" grpId="0" animBg="1"/>
      <p:bldP spid="49" grpId="0"/>
      <p:bldP spid="5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233993" y="252042"/>
            <a:ext cx="10214425" cy="714119"/>
          </a:xfrm>
          <a:prstGeom prst="rect">
            <a:avLst/>
          </a:prstGeom>
          <a:noFill/>
          <a:ln w="9525" algn="ctr">
            <a:noFill/>
            <a:miter lim="800000"/>
            <a:headEnd/>
            <a:tailEnd/>
          </a:ln>
        </p:spPr>
        <p:txBody>
          <a:bodyPr lIns="98122" tIns="49105" rIns="98122" bIns="49105" anchor="b"/>
          <a:lstStyle/>
          <a:p>
            <a:pPr defTabSz="984185" latinLnBrk="0"/>
            <a:endParaRPr lang="en-US" sz="2700" b="1" dirty="0">
              <a:solidFill>
                <a:srgbClr val="5F5F5F"/>
              </a:solidFill>
              <a:latin typeface="Helvetica"/>
            </a:endParaRPr>
          </a:p>
        </p:txBody>
      </p:sp>
      <p:sp>
        <p:nvSpPr>
          <p:cNvPr id="21" name="Title 1"/>
          <p:cNvSpPr txBox="1">
            <a:spLocks/>
          </p:cNvSpPr>
          <p:nvPr/>
        </p:nvSpPr>
        <p:spPr>
          <a:xfrm>
            <a:off x="450850" y="276225"/>
            <a:ext cx="9791700" cy="739776"/>
          </a:xfrm>
          <a:prstGeom prst="rect">
            <a:avLst/>
          </a:prstGeom>
        </p:spPr>
        <p:txBody>
          <a:bodyPr lIns="90416" tIns="45209" rIns="90416" bIns="45209" anchor="ctr" anchorCtr="0"/>
          <a:lstStyle/>
          <a:p>
            <a:pPr defTabSz="1031340" eaLnBrk="0" hangingPunct="0">
              <a:defRPr/>
            </a:pPr>
            <a:r>
              <a:rPr lang="en-US" sz="2400" dirty="0" smtClean="0"/>
              <a:t>Current Business Workflow</a:t>
            </a:r>
            <a:endParaRPr lang="en-GB" sz="2400" i="1" dirty="0">
              <a:solidFill>
                <a:srgbClr val="005C87"/>
              </a:solidFill>
              <a:latin typeface="Arial"/>
            </a:endParaRPr>
          </a:p>
        </p:txBody>
      </p:sp>
      <p:grpSp>
        <p:nvGrpSpPr>
          <p:cNvPr id="2" name="Group 80"/>
          <p:cNvGrpSpPr>
            <a:grpSpLocks/>
          </p:cNvGrpSpPr>
          <p:nvPr/>
        </p:nvGrpSpPr>
        <p:grpSpPr bwMode="auto">
          <a:xfrm>
            <a:off x="0" y="1190625"/>
            <a:ext cx="10688228" cy="84071"/>
            <a:chOff x="0" y="16273"/>
            <a:chExt cx="10179" cy="856"/>
          </a:xfrm>
        </p:grpSpPr>
        <p:sp>
          <p:nvSpPr>
            <p:cNvPr id="26" name="Rectangle 81"/>
            <p:cNvSpPr>
              <a:spLocks noChangeArrowheads="1"/>
            </p:cNvSpPr>
            <p:nvPr/>
          </p:nvSpPr>
          <p:spPr bwMode="auto">
            <a:xfrm>
              <a:off x="0" y="16273"/>
              <a:ext cx="2380" cy="713"/>
            </a:xfrm>
            <a:prstGeom prst="rect">
              <a:avLst/>
            </a:prstGeom>
            <a:solidFill>
              <a:srgbClr val="6DC067"/>
            </a:solidFill>
            <a:ln w="9525">
              <a:noFill/>
              <a:miter lim="800000"/>
              <a:headEnd/>
              <a:tailEnd/>
            </a:ln>
          </p:spPr>
          <p:txBody>
            <a:bodyPr/>
            <a:lstStyle/>
            <a:p>
              <a:pPr latinLnBrk="0">
                <a:defRPr/>
              </a:pPr>
              <a:endParaRPr kumimoji="0" lang="en-GB" dirty="0">
                <a:ea typeface="+mn-ea"/>
              </a:endParaRPr>
            </a:p>
          </p:txBody>
        </p:sp>
        <p:sp>
          <p:nvSpPr>
            <p:cNvPr id="27" name="Rectangle 82"/>
            <p:cNvSpPr>
              <a:spLocks noChangeArrowheads="1"/>
            </p:cNvSpPr>
            <p:nvPr/>
          </p:nvSpPr>
          <p:spPr bwMode="auto">
            <a:xfrm>
              <a:off x="2380" y="16273"/>
              <a:ext cx="1191" cy="713"/>
            </a:xfrm>
            <a:prstGeom prst="rect">
              <a:avLst/>
            </a:prstGeom>
            <a:solidFill>
              <a:srgbClr val="22AA47"/>
            </a:solidFill>
            <a:ln w="9525">
              <a:noFill/>
              <a:miter lim="800000"/>
              <a:headEnd/>
              <a:tailEnd/>
            </a:ln>
          </p:spPr>
          <p:txBody>
            <a:bodyPr/>
            <a:lstStyle/>
            <a:p>
              <a:pPr latinLnBrk="0">
                <a:defRPr/>
              </a:pPr>
              <a:endParaRPr kumimoji="0" lang="en-GB" dirty="0">
                <a:ea typeface="+mn-ea"/>
              </a:endParaRPr>
            </a:p>
          </p:txBody>
        </p:sp>
        <p:sp>
          <p:nvSpPr>
            <p:cNvPr id="28" name="Rectangle 83"/>
            <p:cNvSpPr>
              <a:spLocks noChangeArrowheads="1"/>
            </p:cNvSpPr>
            <p:nvPr/>
          </p:nvSpPr>
          <p:spPr bwMode="auto">
            <a:xfrm>
              <a:off x="3572" y="16273"/>
              <a:ext cx="1787" cy="713"/>
            </a:xfrm>
            <a:prstGeom prst="rect">
              <a:avLst/>
            </a:prstGeom>
            <a:solidFill>
              <a:srgbClr val="005C86"/>
            </a:solidFill>
            <a:ln w="9525">
              <a:noFill/>
              <a:miter lim="800000"/>
              <a:headEnd/>
              <a:tailEnd/>
            </a:ln>
          </p:spPr>
          <p:txBody>
            <a:bodyPr/>
            <a:lstStyle/>
            <a:p>
              <a:pPr latinLnBrk="0">
                <a:defRPr/>
              </a:pPr>
              <a:endParaRPr kumimoji="0" lang="en-GB" dirty="0">
                <a:ea typeface="+mn-ea"/>
              </a:endParaRPr>
            </a:p>
          </p:txBody>
        </p:sp>
        <p:sp>
          <p:nvSpPr>
            <p:cNvPr id="29" name="Rectangle 84"/>
            <p:cNvSpPr>
              <a:spLocks noChangeArrowheads="1"/>
            </p:cNvSpPr>
            <p:nvPr/>
          </p:nvSpPr>
          <p:spPr bwMode="auto">
            <a:xfrm>
              <a:off x="5358" y="16273"/>
              <a:ext cx="596" cy="713"/>
            </a:xfrm>
            <a:prstGeom prst="rect">
              <a:avLst/>
            </a:prstGeom>
            <a:solidFill>
              <a:srgbClr val="009BD9"/>
            </a:solidFill>
            <a:ln w="9525">
              <a:noFill/>
              <a:miter lim="800000"/>
              <a:headEnd/>
              <a:tailEnd/>
            </a:ln>
          </p:spPr>
          <p:txBody>
            <a:bodyPr/>
            <a:lstStyle/>
            <a:p>
              <a:pPr latinLnBrk="0">
                <a:defRPr/>
              </a:pPr>
              <a:endParaRPr kumimoji="0" lang="en-GB" dirty="0">
                <a:ea typeface="+mn-ea"/>
              </a:endParaRPr>
            </a:p>
          </p:txBody>
        </p:sp>
        <p:sp>
          <p:nvSpPr>
            <p:cNvPr id="30" name="Rectangle 85"/>
            <p:cNvSpPr>
              <a:spLocks noChangeArrowheads="1"/>
            </p:cNvSpPr>
            <p:nvPr/>
          </p:nvSpPr>
          <p:spPr bwMode="auto">
            <a:xfrm>
              <a:off x="5954" y="16273"/>
              <a:ext cx="4225" cy="856"/>
            </a:xfrm>
            <a:prstGeom prst="rect">
              <a:avLst/>
            </a:prstGeom>
            <a:solidFill>
              <a:srgbClr val="00709E"/>
            </a:solidFill>
            <a:ln w="9525">
              <a:noFill/>
              <a:miter lim="800000"/>
              <a:headEnd/>
              <a:tailEnd/>
            </a:ln>
          </p:spPr>
          <p:txBody>
            <a:bodyPr/>
            <a:lstStyle/>
            <a:p>
              <a:pPr latinLnBrk="0">
                <a:defRPr/>
              </a:pPr>
              <a:endParaRPr kumimoji="0" lang="en-GB" dirty="0">
                <a:ea typeface="+mn-ea"/>
              </a:endParaRPr>
            </a:p>
          </p:txBody>
        </p:sp>
      </p:grpSp>
      <p:pic>
        <p:nvPicPr>
          <p:cNvPr id="31" name="Logo Main"/>
          <p:cNvPicPr>
            <a:picLocks noChangeAspect="1" noChangeArrowheads="1"/>
          </p:cNvPicPr>
          <p:nvPr/>
        </p:nvPicPr>
        <p:blipFill>
          <a:blip r:embed="rId3" cstate="print"/>
          <a:srcRect/>
          <a:stretch>
            <a:fillRect/>
          </a:stretch>
        </p:blipFill>
        <p:spPr bwMode="auto">
          <a:xfrm>
            <a:off x="238919" y="6905625"/>
            <a:ext cx="952500" cy="363537"/>
          </a:xfrm>
          <a:prstGeom prst="rect">
            <a:avLst/>
          </a:prstGeom>
          <a:noFill/>
          <a:ln w="9525">
            <a:noFill/>
            <a:miter lim="800000"/>
            <a:headEnd/>
            <a:tailEnd/>
          </a:ln>
        </p:spPr>
      </p:pic>
      <p:sp>
        <p:nvSpPr>
          <p:cNvPr id="3073" name="Rectangle 1"/>
          <p:cNvSpPr>
            <a:spLocks noChangeArrowheads="1"/>
          </p:cNvSpPr>
          <p:nvPr/>
        </p:nvSpPr>
        <p:spPr bwMode="auto">
          <a:xfrm>
            <a:off x="0" y="1343025"/>
            <a:ext cx="10688638" cy="258532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itchFamily="34" charset="0"/>
                <a:ea typeface="宋体" pitchFamily="2" charset="-122"/>
                <a:cs typeface="Times New Roman" pitchFamily="18" charset="0"/>
              </a:rPr>
              <a:t>In above description, the draft estimation is that:</a:t>
            </a:r>
          </a:p>
          <a:p>
            <a:pPr marL="0" marR="0" lvl="0" indent="0" algn="l" defTabSz="914400" rtl="0" eaLnBrk="1" fontAlgn="base" latinLnBrk="0" hangingPunct="1">
              <a:lnSpc>
                <a:spcPct val="100000"/>
              </a:lnSpc>
              <a:spcBef>
                <a:spcPct val="0"/>
              </a:spcBef>
              <a:spcAft>
                <a:spcPct val="0"/>
              </a:spcAft>
              <a:buClrTx/>
              <a:buSzTx/>
              <a:buFontTx/>
              <a:buNone/>
              <a:tabLst/>
            </a:pPr>
            <a:r>
              <a:rPr lang="en-US" sz="1800" dirty="0" smtClean="0">
                <a:latin typeface="Arial" pitchFamily="34" charset="0"/>
                <a:ea typeface="宋体" pitchFamily="2" charset="-122"/>
                <a:cs typeface="Times New Roman" pitchFamily="18" charset="0"/>
              </a:rPr>
              <a:t>For AO Department:</a:t>
            </a:r>
            <a:endParaRPr kumimoji="0" lang="en-GB" sz="1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0" i="0" u="none" strike="noStrike" cap="none" normalizeH="0" baseline="0" dirty="0" smtClean="0">
                <a:ln>
                  <a:noFill/>
                </a:ln>
                <a:solidFill>
                  <a:schemeClr val="tx1"/>
                </a:solidFill>
                <a:effectLst/>
                <a:latin typeface="Arial" pitchFamily="34" charset="0"/>
                <a:ea typeface="宋体" pitchFamily="2" charset="-122"/>
                <a:cs typeface="Arial" pitchFamily="34" charset="0"/>
              </a:rPr>
              <a:t>   Manual register: 25s * 2000 / month</a:t>
            </a:r>
            <a:endParaRPr kumimoji="0" lang="en-GB" sz="1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0" i="0" u="none" strike="noStrike" cap="none" normalizeH="0" baseline="0" dirty="0" smtClean="0">
                <a:ln>
                  <a:noFill/>
                </a:ln>
                <a:solidFill>
                  <a:schemeClr val="tx1"/>
                </a:solidFill>
                <a:effectLst/>
                <a:latin typeface="Arial" pitchFamily="34" charset="0"/>
                <a:ea typeface="宋体" pitchFamily="2" charset="-122"/>
                <a:cs typeface="Arial" pitchFamily="34" charset="0"/>
              </a:rPr>
              <a:t>   Manual soft copy: 3s * 3 * 2000 / month</a:t>
            </a:r>
            <a:endParaRPr kumimoji="0" lang="en-GB" sz="1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0" i="0" u="none" strike="noStrike" cap="none" normalizeH="0" baseline="0" dirty="0" smtClean="0">
                <a:ln>
                  <a:noFill/>
                </a:ln>
                <a:solidFill>
                  <a:schemeClr val="tx1"/>
                </a:solidFill>
                <a:effectLst/>
                <a:latin typeface="Arial" pitchFamily="34" charset="0"/>
                <a:ea typeface="宋体" pitchFamily="2" charset="-122"/>
                <a:cs typeface="Arial" pitchFamily="34" charset="0"/>
              </a:rPr>
              <a:t>   Communicate </a:t>
            </a:r>
            <a:r>
              <a:rPr kumimoji="0" lang="en-US" sz="1800" b="0" i="0" u="none" strike="noStrike" cap="none" normalizeH="0" baseline="0" smtClean="0">
                <a:ln>
                  <a:noFill/>
                </a:ln>
                <a:solidFill>
                  <a:schemeClr val="tx1"/>
                </a:solidFill>
                <a:effectLst/>
                <a:latin typeface="Arial" pitchFamily="34" charset="0"/>
                <a:ea typeface="宋体" pitchFamily="2" charset="-122"/>
                <a:cs typeface="Arial" pitchFamily="34" charset="0"/>
              </a:rPr>
              <a:t>with </a:t>
            </a:r>
            <a:r>
              <a:rPr lang="en-US" sz="1800" smtClean="0">
                <a:latin typeface="Arial" pitchFamily="34" charset="0"/>
                <a:ea typeface="宋体" pitchFamily="2" charset="-122"/>
                <a:cs typeface="Arial" pitchFamily="34" charset="0"/>
              </a:rPr>
              <a:t>stakeholder</a:t>
            </a:r>
            <a:r>
              <a:rPr kumimoji="0" lang="en-US" sz="1800" b="0" i="0" u="none" strike="noStrike" cap="none" normalizeH="0" baseline="0" smtClean="0">
                <a:ln>
                  <a:noFill/>
                </a:ln>
                <a:solidFill>
                  <a:schemeClr val="tx1"/>
                </a:solidFill>
                <a:effectLst/>
                <a:latin typeface="Arial" pitchFamily="34" charset="0"/>
                <a:ea typeface="宋体" pitchFamily="2" charset="-122"/>
                <a:cs typeface="Arial" pitchFamily="34" charset="0"/>
              </a:rPr>
              <a:t>: </a:t>
            </a:r>
            <a:r>
              <a:rPr kumimoji="0" lang="en-US" sz="1800" b="0" i="0" u="none" strike="noStrike" cap="none" normalizeH="0" baseline="0" dirty="0" smtClean="0">
                <a:ln>
                  <a:noFill/>
                </a:ln>
                <a:solidFill>
                  <a:schemeClr val="tx1"/>
                </a:solidFill>
                <a:effectLst/>
                <a:latin typeface="Arial" pitchFamily="34" charset="0"/>
                <a:ea typeface="宋体" pitchFamily="2" charset="-122"/>
                <a:cs typeface="Arial" pitchFamily="34" charset="0"/>
              </a:rPr>
              <a:t>7 hour / month</a:t>
            </a:r>
            <a:endParaRPr kumimoji="0" lang="en-GB" sz="1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0" i="0" u="none" strike="noStrike" cap="none" normalizeH="0" baseline="0" dirty="0" smtClean="0">
                <a:ln>
                  <a:noFill/>
                </a:ln>
                <a:solidFill>
                  <a:schemeClr val="tx1"/>
                </a:solidFill>
                <a:effectLst/>
                <a:latin typeface="Arial" pitchFamily="34" charset="0"/>
                <a:ea typeface="宋体" pitchFamily="2" charset="-122"/>
                <a:cs typeface="Arial" pitchFamily="34" charset="0"/>
              </a:rPr>
              <a:t>   Manual mistake :  3%</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sz="1800" dirty="0" smtClean="0">
              <a:latin typeface="Arial" pitchFamily="34" charset="0"/>
              <a:ea typeface="宋体" pitchFamily="2" charset="-122"/>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0" i="0" u="none" strike="noStrike" cap="none" normalizeH="0" baseline="0" dirty="0" smtClean="0">
                <a:ln>
                  <a:noFill/>
                </a:ln>
                <a:solidFill>
                  <a:schemeClr val="tx1"/>
                </a:solidFill>
                <a:effectLst/>
                <a:latin typeface="Arial" pitchFamily="34" charset="0"/>
                <a:ea typeface="宋体" pitchFamily="2" charset="-122"/>
                <a:cs typeface="Arial" pitchFamily="34" charset="0"/>
              </a:rPr>
              <a:t>For</a:t>
            </a:r>
            <a:r>
              <a:rPr kumimoji="0" lang="en-US" sz="1800" b="0" i="0" u="none" strike="noStrike" cap="none" normalizeH="0" dirty="0" smtClean="0">
                <a:ln>
                  <a:noFill/>
                </a:ln>
                <a:solidFill>
                  <a:schemeClr val="tx1"/>
                </a:solidFill>
                <a:effectLst/>
                <a:latin typeface="Arial" pitchFamily="34" charset="0"/>
                <a:ea typeface="宋体" pitchFamily="2" charset="-122"/>
                <a:cs typeface="Arial" pitchFamily="34" charset="0"/>
              </a:rPr>
              <a:t> Trade Department : </a:t>
            </a:r>
          </a:p>
          <a:p>
            <a:pPr marL="0" marR="0" lvl="0" indent="0" algn="l" defTabSz="914400" rtl="0" eaLnBrk="0" fontAlgn="base" latinLnBrk="0" hangingPunct="0">
              <a:lnSpc>
                <a:spcPct val="100000"/>
              </a:lnSpc>
              <a:spcBef>
                <a:spcPct val="0"/>
              </a:spcBef>
              <a:spcAft>
                <a:spcPct val="0"/>
              </a:spcAft>
              <a:buClrTx/>
              <a:buSzTx/>
              <a:buFontTx/>
              <a:buChar char="•"/>
              <a:tabLst/>
            </a:pPr>
            <a:r>
              <a:rPr lang="en-US" sz="1800" dirty="0" smtClean="0">
                <a:latin typeface="Arial" pitchFamily="34" charset="0"/>
                <a:ea typeface="宋体" pitchFamily="2" charset="-122"/>
                <a:cs typeface="Arial" pitchFamily="34" charset="0"/>
              </a:rPr>
              <a:t> </a:t>
            </a:r>
            <a:r>
              <a:rPr kumimoji="0" lang="en-US" sz="1800" b="0" i="0" u="none" strike="noStrike" cap="none" normalizeH="0" dirty="0" smtClean="0">
                <a:ln>
                  <a:noFill/>
                </a:ln>
                <a:solidFill>
                  <a:schemeClr val="tx1"/>
                </a:solidFill>
                <a:effectLst/>
                <a:latin typeface="Arial" pitchFamily="34" charset="0"/>
                <a:ea typeface="宋体" pitchFamily="2" charset="-122"/>
                <a:cs typeface="Arial" pitchFamily="34" charset="0"/>
              </a:rPr>
              <a:t>it will cost 119 hours / month.</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233993" y="252042"/>
            <a:ext cx="10214425" cy="714119"/>
          </a:xfrm>
          <a:prstGeom prst="rect">
            <a:avLst/>
          </a:prstGeom>
          <a:noFill/>
          <a:ln w="9525" algn="ctr">
            <a:noFill/>
            <a:miter lim="800000"/>
            <a:headEnd/>
            <a:tailEnd/>
          </a:ln>
        </p:spPr>
        <p:txBody>
          <a:bodyPr lIns="98122" tIns="49105" rIns="98122" bIns="49105" anchor="b"/>
          <a:lstStyle/>
          <a:p>
            <a:pPr defTabSz="984185" latinLnBrk="0"/>
            <a:endParaRPr lang="en-US" sz="2700" b="1" dirty="0">
              <a:solidFill>
                <a:srgbClr val="5F5F5F"/>
              </a:solidFill>
              <a:latin typeface="Helvetica"/>
            </a:endParaRPr>
          </a:p>
        </p:txBody>
      </p:sp>
      <p:sp>
        <p:nvSpPr>
          <p:cNvPr id="21" name="Title 1"/>
          <p:cNvSpPr txBox="1">
            <a:spLocks/>
          </p:cNvSpPr>
          <p:nvPr/>
        </p:nvSpPr>
        <p:spPr>
          <a:xfrm>
            <a:off x="450850" y="276225"/>
            <a:ext cx="9791700" cy="739776"/>
          </a:xfrm>
          <a:prstGeom prst="rect">
            <a:avLst/>
          </a:prstGeom>
        </p:spPr>
        <p:txBody>
          <a:bodyPr lIns="90416" tIns="45209" rIns="90416" bIns="45209" anchor="ctr" anchorCtr="0"/>
          <a:lstStyle/>
          <a:p>
            <a:pPr lvl="0" defTabSz="1031340" eaLnBrk="0" hangingPunct="0">
              <a:defRPr/>
            </a:pPr>
            <a:r>
              <a:rPr lang="en-US" sz="2400" dirty="0" smtClean="0"/>
              <a:t>New Design</a:t>
            </a:r>
          </a:p>
        </p:txBody>
      </p:sp>
      <p:grpSp>
        <p:nvGrpSpPr>
          <p:cNvPr id="2" name="Group 80"/>
          <p:cNvGrpSpPr>
            <a:grpSpLocks/>
          </p:cNvGrpSpPr>
          <p:nvPr/>
        </p:nvGrpSpPr>
        <p:grpSpPr bwMode="auto">
          <a:xfrm>
            <a:off x="0" y="1190625"/>
            <a:ext cx="10688228" cy="84071"/>
            <a:chOff x="0" y="16273"/>
            <a:chExt cx="10179" cy="856"/>
          </a:xfrm>
        </p:grpSpPr>
        <p:sp>
          <p:nvSpPr>
            <p:cNvPr id="26" name="Rectangle 81"/>
            <p:cNvSpPr>
              <a:spLocks noChangeArrowheads="1"/>
            </p:cNvSpPr>
            <p:nvPr/>
          </p:nvSpPr>
          <p:spPr bwMode="auto">
            <a:xfrm>
              <a:off x="0" y="16273"/>
              <a:ext cx="2380" cy="713"/>
            </a:xfrm>
            <a:prstGeom prst="rect">
              <a:avLst/>
            </a:prstGeom>
            <a:solidFill>
              <a:srgbClr val="6DC067"/>
            </a:solidFill>
            <a:ln w="9525">
              <a:noFill/>
              <a:miter lim="800000"/>
              <a:headEnd/>
              <a:tailEnd/>
            </a:ln>
          </p:spPr>
          <p:txBody>
            <a:bodyPr/>
            <a:lstStyle/>
            <a:p>
              <a:pPr latinLnBrk="0">
                <a:defRPr/>
              </a:pPr>
              <a:endParaRPr kumimoji="0" lang="en-GB" dirty="0">
                <a:ea typeface="+mn-ea"/>
              </a:endParaRPr>
            </a:p>
          </p:txBody>
        </p:sp>
        <p:sp>
          <p:nvSpPr>
            <p:cNvPr id="27" name="Rectangle 82"/>
            <p:cNvSpPr>
              <a:spLocks noChangeArrowheads="1"/>
            </p:cNvSpPr>
            <p:nvPr/>
          </p:nvSpPr>
          <p:spPr bwMode="auto">
            <a:xfrm>
              <a:off x="2380" y="16273"/>
              <a:ext cx="1191" cy="713"/>
            </a:xfrm>
            <a:prstGeom prst="rect">
              <a:avLst/>
            </a:prstGeom>
            <a:solidFill>
              <a:srgbClr val="22AA47"/>
            </a:solidFill>
            <a:ln w="9525">
              <a:noFill/>
              <a:miter lim="800000"/>
              <a:headEnd/>
              <a:tailEnd/>
            </a:ln>
          </p:spPr>
          <p:txBody>
            <a:bodyPr/>
            <a:lstStyle/>
            <a:p>
              <a:pPr latinLnBrk="0">
                <a:defRPr/>
              </a:pPr>
              <a:endParaRPr kumimoji="0" lang="en-GB" dirty="0">
                <a:ea typeface="+mn-ea"/>
              </a:endParaRPr>
            </a:p>
          </p:txBody>
        </p:sp>
        <p:sp>
          <p:nvSpPr>
            <p:cNvPr id="28" name="Rectangle 83"/>
            <p:cNvSpPr>
              <a:spLocks noChangeArrowheads="1"/>
            </p:cNvSpPr>
            <p:nvPr/>
          </p:nvSpPr>
          <p:spPr bwMode="auto">
            <a:xfrm>
              <a:off x="3572" y="16273"/>
              <a:ext cx="1787" cy="713"/>
            </a:xfrm>
            <a:prstGeom prst="rect">
              <a:avLst/>
            </a:prstGeom>
            <a:solidFill>
              <a:srgbClr val="005C86"/>
            </a:solidFill>
            <a:ln w="9525">
              <a:noFill/>
              <a:miter lim="800000"/>
              <a:headEnd/>
              <a:tailEnd/>
            </a:ln>
          </p:spPr>
          <p:txBody>
            <a:bodyPr/>
            <a:lstStyle/>
            <a:p>
              <a:pPr latinLnBrk="0">
                <a:defRPr/>
              </a:pPr>
              <a:endParaRPr kumimoji="0" lang="en-GB" dirty="0">
                <a:ea typeface="+mn-ea"/>
              </a:endParaRPr>
            </a:p>
          </p:txBody>
        </p:sp>
        <p:sp>
          <p:nvSpPr>
            <p:cNvPr id="29" name="Rectangle 84"/>
            <p:cNvSpPr>
              <a:spLocks noChangeArrowheads="1"/>
            </p:cNvSpPr>
            <p:nvPr/>
          </p:nvSpPr>
          <p:spPr bwMode="auto">
            <a:xfrm>
              <a:off x="5358" y="16273"/>
              <a:ext cx="596" cy="713"/>
            </a:xfrm>
            <a:prstGeom prst="rect">
              <a:avLst/>
            </a:prstGeom>
            <a:solidFill>
              <a:srgbClr val="009BD9"/>
            </a:solidFill>
            <a:ln w="9525">
              <a:noFill/>
              <a:miter lim="800000"/>
              <a:headEnd/>
              <a:tailEnd/>
            </a:ln>
          </p:spPr>
          <p:txBody>
            <a:bodyPr/>
            <a:lstStyle/>
            <a:p>
              <a:pPr latinLnBrk="0">
                <a:defRPr/>
              </a:pPr>
              <a:endParaRPr kumimoji="0" lang="en-GB" dirty="0">
                <a:ea typeface="+mn-ea"/>
              </a:endParaRPr>
            </a:p>
          </p:txBody>
        </p:sp>
        <p:sp>
          <p:nvSpPr>
            <p:cNvPr id="30" name="Rectangle 85"/>
            <p:cNvSpPr>
              <a:spLocks noChangeArrowheads="1"/>
            </p:cNvSpPr>
            <p:nvPr/>
          </p:nvSpPr>
          <p:spPr bwMode="auto">
            <a:xfrm>
              <a:off x="5954" y="16273"/>
              <a:ext cx="4225" cy="856"/>
            </a:xfrm>
            <a:prstGeom prst="rect">
              <a:avLst/>
            </a:prstGeom>
            <a:solidFill>
              <a:srgbClr val="00709E"/>
            </a:solidFill>
            <a:ln w="9525">
              <a:noFill/>
              <a:miter lim="800000"/>
              <a:headEnd/>
              <a:tailEnd/>
            </a:ln>
          </p:spPr>
          <p:txBody>
            <a:bodyPr/>
            <a:lstStyle/>
            <a:p>
              <a:pPr latinLnBrk="0">
                <a:defRPr/>
              </a:pPr>
              <a:endParaRPr kumimoji="0" lang="en-GB" dirty="0">
                <a:ea typeface="+mn-ea"/>
              </a:endParaRPr>
            </a:p>
          </p:txBody>
        </p:sp>
      </p:grpSp>
      <p:pic>
        <p:nvPicPr>
          <p:cNvPr id="31" name="Logo Main"/>
          <p:cNvPicPr>
            <a:picLocks noChangeAspect="1" noChangeArrowheads="1"/>
          </p:cNvPicPr>
          <p:nvPr/>
        </p:nvPicPr>
        <p:blipFill>
          <a:blip r:embed="rId2" cstate="print"/>
          <a:srcRect/>
          <a:stretch>
            <a:fillRect/>
          </a:stretch>
        </p:blipFill>
        <p:spPr bwMode="auto">
          <a:xfrm>
            <a:off x="238919" y="6905625"/>
            <a:ext cx="952500" cy="363537"/>
          </a:xfrm>
          <a:prstGeom prst="rect">
            <a:avLst/>
          </a:prstGeom>
          <a:noFill/>
          <a:ln w="9525">
            <a:noFill/>
            <a:miter lim="800000"/>
            <a:headEnd/>
            <a:tailEnd/>
          </a:ln>
        </p:spPr>
      </p:pic>
      <p:pic>
        <p:nvPicPr>
          <p:cNvPr id="11" name="Picture 10"/>
          <p:cNvPicPr/>
          <p:nvPr/>
        </p:nvPicPr>
        <p:blipFill>
          <a:blip r:embed="rId3" cstate="print"/>
          <a:srcRect/>
          <a:stretch>
            <a:fillRect/>
          </a:stretch>
        </p:blipFill>
        <p:spPr bwMode="auto">
          <a:xfrm>
            <a:off x="238919" y="1343025"/>
            <a:ext cx="9982200" cy="5181600"/>
          </a:xfrm>
          <a:prstGeom prst="rect">
            <a:avLst/>
          </a:prstGeom>
          <a:noFill/>
          <a:ln w="9525">
            <a:noFill/>
            <a:miter lim="800000"/>
            <a:headEnd/>
            <a:tailEnd/>
          </a:ln>
        </p:spPr>
      </p:pic>
      <p:sp>
        <p:nvSpPr>
          <p:cNvPr id="12" name="TextBox 11"/>
          <p:cNvSpPr txBox="1"/>
          <p:nvPr/>
        </p:nvSpPr>
        <p:spPr>
          <a:xfrm>
            <a:off x="924719" y="3857625"/>
            <a:ext cx="1276311" cy="261610"/>
          </a:xfrm>
          <a:prstGeom prst="rect">
            <a:avLst/>
          </a:prstGeom>
          <a:solidFill>
            <a:schemeClr val="bg1"/>
          </a:solidFill>
        </p:spPr>
        <p:txBody>
          <a:bodyPr wrap="none" rtlCol="0">
            <a:spAutoFit/>
          </a:bodyPr>
          <a:lstStyle/>
          <a:p>
            <a:r>
              <a:rPr lang="en-GB" sz="1100" dirty="0" smtClean="0"/>
              <a:t>e-Form Application</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233993" y="252042"/>
            <a:ext cx="10214425" cy="714119"/>
          </a:xfrm>
          <a:prstGeom prst="rect">
            <a:avLst/>
          </a:prstGeom>
          <a:noFill/>
          <a:ln w="9525" algn="ctr">
            <a:noFill/>
            <a:miter lim="800000"/>
            <a:headEnd/>
            <a:tailEnd/>
          </a:ln>
        </p:spPr>
        <p:txBody>
          <a:bodyPr lIns="98122" tIns="49105" rIns="98122" bIns="49105" anchor="b"/>
          <a:lstStyle/>
          <a:p>
            <a:pPr defTabSz="984185" latinLnBrk="0"/>
            <a:endParaRPr lang="en-US" sz="2700" b="1" dirty="0">
              <a:solidFill>
                <a:srgbClr val="5F5F5F"/>
              </a:solidFill>
              <a:latin typeface="Helvetica"/>
            </a:endParaRPr>
          </a:p>
        </p:txBody>
      </p:sp>
      <p:sp>
        <p:nvSpPr>
          <p:cNvPr id="21" name="Title 1"/>
          <p:cNvSpPr txBox="1">
            <a:spLocks/>
          </p:cNvSpPr>
          <p:nvPr/>
        </p:nvSpPr>
        <p:spPr>
          <a:xfrm>
            <a:off x="450850" y="276225"/>
            <a:ext cx="9791700" cy="739776"/>
          </a:xfrm>
          <a:prstGeom prst="rect">
            <a:avLst/>
          </a:prstGeom>
        </p:spPr>
        <p:txBody>
          <a:bodyPr lIns="90416" tIns="45209" rIns="90416" bIns="45209" anchor="ctr" anchorCtr="0"/>
          <a:lstStyle/>
          <a:p>
            <a:pPr lvl="0" defTabSz="1031340" eaLnBrk="0" hangingPunct="0">
              <a:defRPr/>
            </a:pPr>
            <a:r>
              <a:rPr lang="en-US" sz="2400" dirty="0" smtClean="0"/>
              <a:t>New Design</a:t>
            </a:r>
          </a:p>
        </p:txBody>
      </p:sp>
      <p:grpSp>
        <p:nvGrpSpPr>
          <p:cNvPr id="2" name="Group 80"/>
          <p:cNvGrpSpPr>
            <a:grpSpLocks/>
          </p:cNvGrpSpPr>
          <p:nvPr/>
        </p:nvGrpSpPr>
        <p:grpSpPr bwMode="auto">
          <a:xfrm>
            <a:off x="0" y="1190625"/>
            <a:ext cx="10688228" cy="84071"/>
            <a:chOff x="0" y="16273"/>
            <a:chExt cx="10179" cy="856"/>
          </a:xfrm>
        </p:grpSpPr>
        <p:sp>
          <p:nvSpPr>
            <p:cNvPr id="26" name="Rectangle 81"/>
            <p:cNvSpPr>
              <a:spLocks noChangeArrowheads="1"/>
            </p:cNvSpPr>
            <p:nvPr/>
          </p:nvSpPr>
          <p:spPr bwMode="auto">
            <a:xfrm>
              <a:off x="0" y="16273"/>
              <a:ext cx="2380" cy="713"/>
            </a:xfrm>
            <a:prstGeom prst="rect">
              <a:avLst/>
            </a:prstGeom>
            <a:solidFill>
              <a:srgbClr val="6DC067"/>
            </a:solidFill>
            <a:ln w="9525">
              <a:noFill/>
              <a:miter lim="800000"/>
              <a:headEnd/>
              <a:tailEnd/>
            </a:ln>
          </p:spPr>
          <p:txBody>
            <a:bodyPr/>
            <a:lstStyle/>
            <a:p>
              <a:pPr latinLnBrk="0">
                <a:defRPr/>
              </a:pPr>
              <a:endParaRPr kumimoji="0" lang="en-GB" dirty="0">
                <a:ea typeface="+mn-ea"/>
              </a:endParaRPr>
            </a:p>
          </p:txBody>
        </p:sp>
        <p:sp>
          <p:nvSpPr>
            <p:cNvPr id="27" name="Rectangle 82"/>
            <p:cNvSpPr>
              <a:spLocks noChangeArrowheads="1"/>
            </p:cNvSpPr>
            <p:nvPr/>
          </p:nvSpPr>
          <p:spPr bwMode="auto">
            <a:xfrm>
              <a:off x="2380" y="16273"/>
              <a:ext cx="1191" cy="713"/>
            </a:xfrm>
            <a:prstGeom prst="rect">
              <a:avLst/>
            </a:prstGeom>
            <a:solidFill>
              <a:srgbClr val="22AA47"/>
            </a:solidFill>
            <a:ln w="9525">
              <a:noFill/>
              <a:miter lim="800000"/>
              <a:headEnd/>
              <a:tailEnd/>
            </a:ln>
          </p:spPr>
          <p:txBody>
            <a:bodyPr/>
            <a:lstStyle/>
            <a:p>
              <a:pPr latinLnBrk="0">
                <a:defRPr/>
              </a:pPr>
              <a:endParaRPr kumimoji="0" lang="en-GB" dirty="0">
                <a:ea typeface="+mn-ea"/>
              </a:endParaRPr>
            </a:p>
          </p:txBody>
        </p:sp>
        <p:sp>
          <p:nvSpPr>
            <p:cNvPr id="28" name="Rectangle 83"/>
            <p:cNvSpPr>
              <a:spLocks noChangeArrowheads="1"/>
            </p:cNvSpPr>
            <p:nvPr/>
          </p:nvSpPr>
          <p:spPr bwMode="auto">
            <a:xfrm>
              <a:off x="3572" y="16273"/>
              <a:ext cx="1787" cy="713"/>
            </a:xfrm>
            <a:prstGeom prst="rect">
              <a:avLst/>
            </a:prstGeom>
            <a:solidFill>
              <a:srgbClr val="005C86"/>
            </a:solidFill>
            <a:ln w="9525">
              <a:noFill/>
              <a:miter lim="800000"/>
              <a:headEnd/>
              <a:tailEnd/>
            </a:ln>
          </p:spPr>
          <p:txBody>
            <a:bodyPr/>
            <a:lstStyle/>
            <a:p>
              <a:pPr latinLnBrk="0">
                <a:defRPr/>
              </a:pPr>
              <a:endParaRPr kumimoji="0" lang="en-GB" dirty="0">
                <a:ea typeface="+mn-ea"/>
              </a:endParaRPr>
            </a:p>
          </p:txBody>
        </p:sp>
        <p:sp>
          <p:nvSpPr>
            <p:cNvPr id="29" name="Rectangle 84"/>
            <p:cNvSpPr>
              <a:spLocks noChangeArrowheads="1"/>
            </p:cNvSpPr>
            <p:nvPr/>
          </p:nvSpPr>
          <p:spPr bwMode="auto">
            <a:xfrm>
              <a:off x="5358" y="16273"/>
              <a:ext cx="596" cy="713"/>
            </a:xfrm>
            <a:prstGeom prst="rect">
              <a:avLst/>
            </a:prstGeom>
            <a:solidFill>
              <a:srgbClr val="009BD9"/>
            </a:solidFill>
            <a:ln w="9525">
              <a:noFill/>
              <a:miter lim="800000"/>
              <a:headEnd/>
              <a:tailEnd/>
            </a:ln>
          </p:spPr>
          <p:txBody>
            <a:bodyPr/>
            <a:lstStyle/>
            <a:p>
              <a:pPr latinLnBrk="0">
                <a:defRPr/>
              </a:pPr>
              <a:endParaRPr kumimoji="0" lang="en-GB" dirty="0">
                <a:ea typeface="+mn-ea"/>
              </a:endParaRPr>
            </a:p>
          </p:txBody>
        </p:sp>
        <p:sp>
          <p:nvSpPr>
            <p:cNvPr id="30" name="Rectangle 85"/>
            <p:cNvSpPr>
              <a:spLocks noChangeArrowheads="1"/>
            </p:cNvSpPr>
            <p:nvPr/>
          </p:nvSpPr>
          <p:spPr bwMode="auto">
            <a:xfrm>
              <a:off x="5954" y="16273"/>
              <a:ext cx="4225" cy="856"/>
            </a:xfrm>
            <a:prstGeom prst="rect">
              <a:avLst/>
            </a:prstGeom>
            <a:solidFill>
              <a:srgbClr val="00709E"/>
            </a:solidFill>
            <a:ln w="9525">
              <a:noFill/>
              <a:miter lim="800000"/>
              <a:headEnd/>
              <a:tailEnd/>
            </a:ln>
          </p:spPr>
          <p:txBody>
            <a:bodyPr/>
            <a:lstStyle/>
            <a:p>
              <a:pPr latinLnBrk="0">
                <a:defRPr/>
              </a:pPr>
              <a:endParaRPr kumimoji="0" lang="en-GB" dirty="0">
                <a:ea typeface="+mn-ea"/>
              </a:endParaRPr>
            </a:p>
          </p:txBody>
        </p:sp>
      </p:grpSp>
      <p:pic>
        <p:nvPicPr>
          <p:cNvPr id="31" name="Logo Main"/>
          <p:cNvPicPr>
            <a:picLocks noChangeAspect="1" noChangeArrowheads="1"/>
          </p:cNvPicPr>
          <p:nvPr/>
        </p:nvPicPr>
        <p:blipFill>
          <a:blip r:embed="rId2" cstate="print"/>
          <a:srcRect/>
          <a:stretch>
            <a:fillRect/>
          </a:stretch>
        </p:blipFill>
        <p:spPr bwMode="auto">
          <a:xfrm>
            <a:off x="238919" y="6905625"/>
            <a:ext cx="952500" cy="363537"/>
          </a:xfrm>
          <a:prstGeom prst="rect">
            <a:avLst/>
          </a:prstGeom>
          <a:noFill/>
          <a:ln w="9525">
            <a:noFill/>
            <a:miter lim="800000"/>
            <a:headEnd/>
            <a:tailEnd/>
          </a:ln>
        </p:spPr>
      </p:pic>
      <p:pic>
        <p:nvPicPr>
          <p:cNvPr id="12" name="Picture 2"/>
          <p:cNvPicPr>
            <a:picLocks noChangeAspect="1" noChangeArrowheads="1"/>
          </p:cNvPicPr>
          <p:nvPr/>
        </p:nvPicPr>
        <p:blipFill>
          <a:blip r:embed="rId3" cstate="print"/>
          <a:srcRect/>
          <a:stretch>
            <a:fillRect/>
          </a:stretch>
        </p:blipFill>
        <p:spPr bwMode="auto">
          <a:xfrm>
            <a:off x="238919" y="1800225"/>
            <a:ext cx="10234612" cy="2728913"/>
          </a:xfrm>
          <a:prstGeom prst="rect">
            <a:avLst/>
          </a:prstGeom>
          <a:noFill/>
          <a:ln w="9525">
            <a:noFill/>
            <a:miter lim="800000"/>
            <a:headEnd/>
            <a:tailEnd/>
          </a:ln>
        </p:spPr>
      </p:pic>
      <p:pic>
        <p:nvPicPr>
          <p:cNvPr id="1026" name="Picture 2"/>
          <p:cNvPicPr>
            <a:picLocks noChangeAspect="1" noChangeArrowheads="1"/>
          </p:cNvPicPr>
          <p:nvPr/>
        </p:nvPicPr>
        <p:blipFill>
          <a:blip r:embed="rId4" cstate="print"/>
          <a:srcRect/>
          <a:stretch>
            <a:fillRect/>
          </a:stretch>
        </p:blipFill>
        <p:spPr bwMode="auto">
          <a:xfrm>
            <a:off x="6639719" y="2028825"/>
            <a:ext cx="2438400" cy="533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233993" y="252042"/>
            <a:ext cx="10214425" cy="714119"/>
          </a:xfrm>
          <a:prstGeom prst="rect">
            <a:avLst/>
          </a:prstGeom>
          <a:noFill/>
          <a:ln w="9525" algn="ctr">
            <a:noFill/>
            <a:miter lim="800000"/>
            <a:headEnd/>
            <a:tailEnd/>
          </a:ln>
        </p:spPr>
        <p:txBody>
          <a:bodyPr lIns="98122" tIns="49105" rIns="98122" bIns="49105" anchor="b"/>
          <a:lstStyle/>
          <a:p>
            <a:pPr defTabSz="984185" latinLnBrk="0"/>
            <a:endParaRPr lang="en-US" sz="2700" b="1" dirty="0">
              <a:solidFill>
                <a:srgbClr val="5F5F5F"/>
              </a:solidFill>
              <a:latin typeface="Helvetica"/>
            </a:endParaRPr>
          </a:p>
        </p:txBody>
      </p:sp>
      <p:sp>
        <p:nvSpPr>
          <p:cNvPr id="21" name="Title 1"/>
          <p:cNvSpPr txBox="1">
            <a:spLocks/>
          </p:cNvSpPr>
          <p:nvPr/>
        </p:nvSpPr>
        <p:spPr>
          <a:xfrm>
            <a:off x="450850" y="276225"/>
            <a:ext cx="9791700" cy="739776"/>
          </a:xfrm>
          <a:prstGeom prst="rect">
            <a:avLst/>
          </a:prstGeom>
        </p:spPr>
        <p:txBody>
          <a:bodyPr lIns="90416" tIns="45209" rIns="90416" bIns="45209" anchor="ctr" anchorCtr="0"/>
          <a:lstStyle/>
          <a:p>
            <a:pPr lvl="0" defTabSz="1031340" eaLnBrk="0" hangingPunct="0">
              <a:defRPr/>
            </a:pPr>
            <a:r>
              <a:rPr lang="en-US" sz="2400" dirty="0" smtClean="0"/>
              <a:t>New Design</a:t>
            </a:r>
          </a:p>
        </p:txBody>
      </p:sp>
      <p:grpSp>
        <p:nvGrpSpPr>
          <p:cNvPr id="2" name="Group 80"/>
          <p:cNvGrpSpPr>
            <a:grpSpLocks/>
          </p:cNvGrpSpPr>
          <p:nvPr/>
        </p:nvGrpSpPr>
        <p:grpSpPr bwMode="auto">
          <a:xfrm>
            <a:off x="0" y="1190625"/>
            <a:ext cx="10688228" cy="84071"/>
            <a:chOff x="0" y="16273"/>
            <a:chExt cx="10179" cy="856"/>
          </a:xfrm>
        </p:grpSpPr>
        <p:sp>
          <p:nvSpPr>
            <p:cNvPr id="26" name="Rectangle 81"/>
            <p:cNvSpPr>
              <a:spLocks noChangeArrowheads="1"/>
            </p:cNvSpPr>
            <p:nvPr/>
          </p:nvSpPr>
          <p:spPr bwMode="auto">
            <a:xfrm>
              <a:off x="0" y="16273"/>
              <a:ext cx="2380" cy="713"/>
            </a:xfrm>
            <a:prstGeom prst="rect">
              <a:avLst/>
            </a:prstGeom>
            <a:solidFill>
              <a:srgbClr val="6DC067"/>
            </a:solidFill>
            <a:ln w="9525">
              <a:noFill/>
              <a:miter lim="800000"/>
              <a:headEnd/>
              <a:tailEnd/>
            </a:ln>
          </p:spPr>
          <p:txBody>
            <a:bodyPr/>
            <a:lstStyle/>
            <a:p>
              <a:pPr latinLnBrk="0">
                <a:defRPr/>
              </a:pPr>
              <a:endParaRPr kumimoji="0" lang="en-GB" dirty="0">
                <a:ea typeface="+mn-ea"/>
              </a:endParaRPr>
            </a:p>
          </p:txBody>
        </p:sp>
        <p:sp>
          <p:nvSpPr>
            <p:cNvPr id="27" name="Rectangle 82"/>
            <p:cNvSpPr>
              <a:spLocks noChangeArrowheads="1"/>
            </p:cNvSpPr>
            <p:nvPr/>
          </p:nvSpPr>
          <p:spPr bwMode="auto">
            <a:xfrm>
              <a:off x="2380" y="16273"/>
              <a:ext cx="1191" cy="713"/>
            </a:xfrm>
            <a:prstGeom prst="rect">
              <a:avLst/>
            </a:prstGeom>
            <a:solidFill>
              <a:srgbClr val="22AA47"/>
            </a:solidFill>
            <a:ln w="9525">
              <a:noFill/>
              <a:miter lim="800000"/>
              <a:headEnd/>
              <a:tailEnd/>
            </a:ln>
          </p:spPr>
          <p:txBody>
            <a:bodyPr/>
            <a:lstStyle/>
            <a:p>
              <a:pPr latinLnBrk="0">
                <a:defRPr/>
              </a:pPr>
              <a:endParaRPr kumimoji="0" lang="en-GB" dirty="0">
                <a:ea typeface="+mn-ea"/>
              </a:endParaRPr>
            </a:p>
          </p:txBody>
        </p:sp>
        <p:sp>
          <p:nvSpPr>
            <p:cNvPr id="28" name="Rectangle 83"/>
            <p:cNvSpPr>
              <a:spLocks noChangeArrowheads="1"/>
            </p:cNvSpPr>
            <p:nvPr/>
          </p:nvSpPr>
          <p:spPr bwMode="auto">
            <a:xfrm>
              <a:off x="3572" y="16273"/>
              <a:ext cx="1787" cy="713"/>
            </a:xfrm>
            <a:prstGeom prst="rect">
              <a:avLst/>
            </a:prstGeom>
            <a:solidFill>
              <a:srgbClr val="005C86"/>
            </a:solidFill>
            <a:ln w="9525">
              <a:noFill/>
              <a:miter lim="800000"/>
              <a:headEnd/>
              <a:tailEnd/>
            </a:ln>
          </p:spPr>
          <p:txBody>
            <a:bodyPr/>
            <a:lstStyle/>
            <a:p>
              <a:pPr latinLnBrk="0">
                <a:defRPr/>
              </a:pPr>
              <a:endParaRPr kumimoji="0" lang="en-GB" dirty="0">
                <a:ea typeface="+mn-ea"/>
              </a:endParaRPr>
            </a:p>
          </p:txBody>
        </p:sp>
        <p:sp>
          <p:nvSpPr>
            <p:cNvPr id="29" name="Rectangle 84"/>
            <p:cNvSpPr>
              <a:spLocks noChangeArrowheads="1"/>
            </p:cNvSpPr>
            <p:nvPr/>
          </p:nvSpPr>
          <p:spPr bwMode="auto">
            <a:xfrm>
              <a:off x="5358" y="16273"/>
              <a:ext cx="596" cy="713"/>
            </a:xfrm>
            <a:prstGeom prst="rect">
              <a:avLst/>
            </a:prstGeom>
            <a:solidFill>
              <a:srgbClr val="009BD9"/>
            </a:solidFill>
            <a:ln w="9525">
              <a:noFill/>
              <a:miter lim="800000"/>
              <a:headEnd/>
              <a:tailEnd/>
            </a:ln>
          </p:spPr>
          <p:txBody>
            <a:bodyPr/>
            <a:lstStyle/>
            <a:p>
              <a:pPr latinLnBrk="0">
                <a:defRPr/>
              </a:pPr>
              <a:endParaRPr kumimoji="0" lang="en-GB" dirty="0">
                <a:ea typeface="+mn-ea"/>
              </a:endParaRPr>
            </a:p>
          </p:txBody>
        </p:sp>
        <p:sp>
          <p:nvSpPr>
            <p:cNvPr id="30" name="Rectangle 85"/>
            <p:cNvSpPr>
              <a:spLocks noChangeArrowheads="1"/>
            </p:cNvSpPr>
            <p:nvPr/>
          </p:nvSpPr>
          <p:spPr bwMode="auto">
            <a:xfrm>
              <a:off x="5954" y="16273"/>
              <a:ext cx="4225" cy="856"/>
            </a:xfrm>
            <a:prstGeom prst="rect">
              <a:avLst/>
            </a:prstGeom>
            <a:solidFill>
              <a:srgbClr val="00709E"/>
            </a:solidFill>
            <a:ln w="9525">
              <a:noFill/>
              <a:miter lim="800000"/>
              <a:headEnd/>
              <a:tailEnd/>
            </a:ln>
          </p:spPr>
          <p:txBody>
            <a:bodyPr/>
            <a:lstStyle/>
            <a:p>
              <a:pPr latinLnBrk="0">
                <a:defRPr/>
              </a:pPr>
              <a:endParaRPr kumimoji="0" lang="en-GB" dirty="0">
                <a:ea typeface="+mn-ea"/>
              </a:endParaRPr>
            </a:p>
          </p:txBody>
        </p:sp>
      </p:grpSp>
      <p:pic>
        <p:nvPicPr>
          <p:cNvPr id="31" name="Logo Main"/>
          <p:cNvPicPr>
            <a:picLocks noChangeAspect="1" noChangeArrowheads="1"/>
          </p:cNvPicPr>
          <p:nvPr/>
        </p:nvPicPr>
        <p:blipFill>
          <a:blip r:embed="rId2" cstate="print"/>
          <a:srcRect/>
          <a:stretch>
            <a:fillRect/>
          </a:stretch>
        </p:blipFill>
        <p:spPr bwMode="auto">
          <a:xfrm>
            <a:off x="238919" y="6905625"/>
            <a:ext cx="952500" cy="363537"/>
          </a:xfrm>
          <a:prstGeom prst="rect">
            <a:avLst/>
          </a:prstGeom>
          <a:noFill/>
          <a:ln w="9525">
            <a:noFill/>
            <a:miter lim="800000"/>
            <a:headEnd/>
            <a:tailEnd/>
          </a:ln>
        </p:spPr>
      </p:pic>
      <p:pic>
        <p:nvPicPr>
          <p:cNvPr id="11" name="Picture 10"/>
          <p:cNvPicPr/>
          <p:nvPr/>
        </p:nvPicPr>
        <p:blipFill>
          <a:blip r:embed="rId3" cstate="print"/>
          <a:srcRect/>
          <a:stretch>
            <a:fillRect/>
          </a:stretch>
        </p:blipFill>
        <p:spPr bwMode="auto">
          <a:xfrm>
            <a:off x="467519" y="1647825"/>
            <a:ext cx="9372600" cy="4724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233993" y="252042"/>
            <a:ext cx="10214425" cy="714119"/>
          </a:xfrm>
          <a:prstGeom prst="rect">
            <a:avLst/>
          </a:prstGeom>
          <a:noFill/>
          <a:ln w="9525" algn="ctr">
            <a:noFill/>
            <a:miter lim="800000"/>
            <a:headEnd/>
            <a:tailEnd/>
          </a:ln>
        </p:spPr>
        <p:txBody>
          <a:bodyPr lIns="98122" tIns="49105" rIns="98122" bIns="49105" anchor="b"/>
          <a:lstStyle/>
          <a:p>
            <a:pPr defTabSz="984185" latinLnBrk="0"/>
            <a:endParaRPr lang="en-US" sz="2700" b="1" dirty="0">
              <a:solidFill>
                <a:srgbClr val="5F5F5F"/>
              </a:solidFill>
              <a:latin typeface="Helvetica"/>
            </a:endParaRPr>
          </a:p>
        </p:txBody>
      </p:sp>
      <p:sp>
        <p:nvSpPr>
          <p:cNvPr id="21" name="Title 1"/>
          <p:cNvSpPr txBox="1">
            <a:spLocks/>
          </p:cNvSpPr>
          <p:nvPr/>
        </p:nvSpPr>
        <p:spPr>
          <a:xfrm>
            <a:off x="450850" y="276225"/>
            <a:ext cx="9791700" cy="739776"/>
          </a:xfrm>
          <a:prstGeom prst="rect">
            <a:avLst/>
          </a:prstGeom>
        </p:spPr>
        <p:txBody>
          <a:bodyPr lIns="90416" tIns="45209" rIns="90416" bIns="45209" anchor="ctr" anchorCtr="0"/>
          <a:lstStyle/>
          <a:p>
            <a:pPr defTabSz="1031340" eaLnBrk="0" hangingPunct="0">
              <a:defRPr/>
            </a:pPr>
            <a:r>
              <a:rPr lang="en-US" sz="2400" dirty="0" smtClean="0"/>
              <a:t>Demo	</a:t>
            </a:r>
            <a:endParaRPr lang="en-GB" sz="2300" b="1" kern="0" dirty="0" smtClean="0">
              <a:solidFill>
                <a:srgbClr val="6D6E71"/>
              </a:solidFill>
              <a:latin typeface="Arial"/>
            </a:endParaRPr>
          </a:p>
        </p:txBody>
      </p:sp>
      <p:grpSp>
        <p:nvGrpSpPr>
          <p:cNvPr id="2" name="Group 80"/>
          <p:cNvGrpSpPr>
            <a:grpSpLocks/>
          </p:cNvGrpSpPr>
          <p:nvPr/>
        </p:nvGrpSpPr>
        <p:grpSpPr bwMode="auto">
          <a:xfrm>
            <a:off x="0" y="1190625"/>
            <a:ext cx="10688228" cy="84071"/>
            <a:chOff x="0" y="16273"/>
            <a:chExt cx="10179" cy="856"/>
          </a:xfrm>
        </p:grpSpPr>
        <p:sp>
          <p:nvSpPr>
            <p:cNvPr id="26" name="Rectangle 81"/>
            <p:cNvSpPr>
              <a:spLocks noChangeArrowheads="1"/>
            </p:cNvSpPr>
            <p:nvPr/>
          </p:nvSpPr>
          <p:spPr bwMode="auto">
            <a:xfrm>
              <a:off x="0" y="16273"/>
              <a:ext cx="2380" cy="713"/>
            </a:xfrm>
            <a:prstGeom prst="rect">
              <a:avLst/>
            </a:prstGeom>
            <a:solidFill>
              <a:srgbClr val="6DC067"/>
            </a:solidFill>
            <a:ln w="9525">
              <a:noFill/>
              <a:miter lim="800000"/>
              <a:headEnd/>
              <a:tailEnd/>
            </a:ln>
          </p:spPr>
          <p:txBody>
            <a:bodyPr/>
            <a:lstStyle/>
            <a:p>
              <a:pPr latinLnBrk="0">
                <a:defRPr/>
              </a:pPr>
              <a:endParaRPr kumimoji="0" lang="en-GB" dirty="0">
                <a:ea typeface="+mn-ea"/>
              </a:endParaRPr>
            </a:p>
          </p:txBody>
        </p:sp>
        <p:sp>
          <p:nvSpPr>
            <p:cNvPr id="27" name="Rectangle 82"/>
            <p:cNvSpPr>
              <a:spLocks noChangeArrowheads="1"/>
            </p:cNvSpPr>
            <p:nvPr/>
          </p:nvSpPr>
          <p:spPr bwMode="auto">
            <a:xfrm>
              <a:off x="2380" y="16273"/>
              <a:ext cx="1191" cy="713"/>
            </a:xfrm>
            <a:prstGeom prst="rect">
              <a:avLst/>
            </a:prstGeom>
            <a:solidFill>
              <a:srgbClr val="22AA47"/>
            </a:solidFill>
            <a:ln w="9525">
              <a:noFill/>
              <a:miter lim="800000"/>
              <a:headEnd/>
              <a:tailEnd/>
            </a:ln>
          </p:spPr>
          <p:txBody>
            <a:bodyPr/>
            <a:lstStyle/>
            <a:p>
              <a:pPr latinLnBrk="0">
                <a:defRPr/>
              </a:pPr>
              <a:endParaRPr kumimoji="0" lang="en-GB" dirty="0">
                <a:ea typeface="+mn-ea"/>
              </a:endParaRPr>
            </a:p>
          </p:txBody>
        </p:sp>
        <p:sp>
          <p:nvSpPr>
            <p:cNvPr id="28" name="Rectangle 83"/>
            <p:cNvSpPr>
              <a:spLocks noChangeArrowheads="1"/>
            </p:cNvSpPr>
            <p:nvPr/>
          </p:nvSpPr>
          <p:spPr bwMode="auto">
            <a:xfrm>
              <a:off x="3572" y="16273"/>
              <a:ext cx="1787" cy="713"/>
            </a:xfrm>
            <a:prstGeom prst="rect">
              <a:avLst/>
            </a:prstGeom>
            <a:solidFill>
              <a:srgbClr val="005C86"/>
            </a:solidFill>
            <a:ln w="9525">
              <a:noFill/>
              <a:miter lim="800000"/>
              <a:headEnd/>
              <a:tailEnd/>
            </a:ln>
          </p:spPr>
          <p:txBody>
            <a:bodyPr/>
            <a:lstStyle/>
            <a:p>
              <a:pPr latinLnBrk="0">
                <a:defRPr/>
              </a:pPr>
              <a:endParaRPr kumimoji="0" lang="en-GB" dirty="0">
                <a:ea typeface="+mn-ea"/>
              </a:endParaRPr>
            </a:p>
          </p:txBody>
        </p:sp>
        <p:sp>
          <p:nvSpPr>
            <p:cNvPr id="29" name="Rectangle 84"/>
            <p:cNvSpPr>
              <a:spLocks noChangeArrowheads="1"/>
            </p:cNvSpPr>
            <p:nvPr/>
          </p:nvSpPr>
          <p:spPr bwMode="auto">
            <a:xfrm>
              <a:off x="5358" y="16273"/>
              <a:ext cx="596" cy="713"/>
            </a:xfrm>
            <a:prstGeom prst="rect">
              <a:avLst/>
            </a:prstGeom>
            <a:solidFill>
              <a:srgbClr val="009BD9"/>
            </a:solidFill>
            <a:ln w="9525">
              <a:noFill/>
              <a:miter lim="800000"/>
              <a:headEnd/>
              <a:tailEnd/>
            </a:ln>
          </p:spPr>
          <p:txBody>
            <a:bodyPr/>
            <a:lstStyle/>
            <a:p>
              <a:pPr latinLnBrk="0">
                <a:defRPr/>
              </a:pPr>
              <a:endParaRPr kumimoji="0" lang="en-GB" dirty="0">
                <a:ea typeface="+mn-ea"/>
              </a:endParaRPr>
            </a:p>
          </p:txBody>
        </p:sp>
        <p:sp>
          <p:nvSpPr>
            <p:cNvPr id="30" name="Rectangle 85"/>
            <p:cNvSpPr>
              <a:spLocks noChangeArrowheads="1"/>
            </p:cNvSpPr>
            <p:nvPr/>
          </p:nvSpPr>
          <p:spPr bwMode="auto">
            <a:xfrm>
              <a:off x="5954" y="16273"/>
              <a:ext cx="4225" cy="856"/>
            </a:xfrm>
            <a:prstGeom prst="rect">
              <a:avLst/>
            </a:prstGeom>
            <a:solidFill>
              <a:srgbClr val="00709E"/>
            </a:solidFill>
            <a:ln w="9525">
              <a:noFill/>
              <a:miter lim="800000"/>
              <a:headEnd/>
              <a:tailEnd/>
            </a:ln>
          </p:spPr>
          <p:txBody>
            <a:bodyPr/>
            <a:lstStyle/>
            <a:p>
              <a:pPr latinLnBrk="0">
                <a:defRPr/>
              </a:pPr>
              <a:endParaRPr kumimoji="0" lang="en-GB" dirty="0">
                <a:ea typeface="+mn-ea"/>
              </a:endParaRPr>
            </a:p>
          </p:txBody>
        </p:sp>
      </p:grpSp>
      <p:pic>
        <p:nvPicPr>
          <p:cNvPr id="31" name="Logo Main"/>
          <p:cNvPicPr>
            <a:picLocks noChangeAspect="1" noChangeArrowheads="1"/>
          </p:cNvPicPr>
          <p:nvPr/>
        </p:nvPicPr>
        <p:blipFill>
          <a:blip r:embed="rId2" cstate="print"/>
          <a:srcRect/>
          <a:stretch>
            <a:fillRect/>
          </a:stretch>
        </p:blipFill>
        <p:spPr bwMode="auto">
          <a:xfrm>
            <a:off x="238919" y="6905625"/>
            <a:ext cx="952500" cy="363537"/>
          </a:xfrm>
          <a:prstGeom prst="rect">
            <a:avLst/>
          </a:prstGeom>
          <a:noFill/>
          <a:ln w="9525">
            <a:noFill/>
            <a:miter lim="800000"/>
            <a:headEnd/>
            <a:tailEnd/>
          </a:ln>
        </p:spPr>
      </p:pic>
      <p:pic>
        <p:nvPicPr>
          <p:cNvPr id="11" name="Picture 10"/>
          <p:cNvPicPr/>
          <p:nvPr/>
        </p:nvPicPr>
        <p:blipFill>
          <a:blip r:embed="rId3" cstate="print"/>
          <a:srcRect/>
          <a:stretch>
            <a:fillRect/>
          </a:stretch>
        </p:blipFill>
        <p:spPr bwMode="auto">
          <a:xfrm>
            <a:off x="543719" y="1495425"/>
            <a:ext cx="9448800" cy="4572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buFont typeface="Arial" pitchFamily="34" charset="0"/>
          <a:buChar char="•"/>
          <a:defRPr dirty="0" smtClean="0"/>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1265</TotalTime>
  <Words>513</Words>
  <Application>Microsoft Office PowerPoint</Application>
  <PresentationFormat>Custom</PresentationFormat>
  <Paragraphs>70</Paragraphs>
  <Slides>10</Slides>
  <Notes>5</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FinTechathon</vt:lpstr>
      <vt:lpstr>Slide 2</vt:lpstr>
      <vt:lpstr>Slide 3</vt:lpstr>
      <vt:lpstr>Slide 4</vt:lpstr>
      <vt:lpstr>Slide 5</vt:lpstr>
      <vt:lpstr>Slide 6</vt:lpstr>
      <vt:lpstr>Slide 7</vt:lpstr>
      <vt:lpstr>Slide 8</vt:lpstr>
      <vt:lpstr>Slide 9</vt:lpstr>
      <vt:lpstr>Slide 10</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ECLiPSe</dc:title>
  <dc:creator>Guo, Victor</dc:creator>
  <cp:lastModifiedBy>1464202</cp:lastModifiedBy>
  <cp:revision>144</cp:revision>
  <dcterms:created xsi:type="dcterms:W3CDTF">2006-08-16T00:00:00Z</dcterms:created>
  <dcterms:modified xsi:type="dcterms:W3CDTF">2017-12-29T09:45:12Z</dcterms:modified>
</cp:coreProperties>
</file>