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8436-F377-784E-817E-2BA3AC954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42D32-6D3A-134C-979D-CDFABE1AE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C2CA-B80B-D344-9EF9-4A032548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9CB4-5857-1D46-8EFC-692FE0D59600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19871-FABD-CF4B-81A6-DE797953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1DE24-60A7-9F4B-9C55-AA6CE840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4D8-A063-C245-8148-05D30427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0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3BD3-D375-9D40-BC26-65801876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E5EC7-97E2-F54F-A7B6-E823CA46E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FC233-68AC-5B49-86F7-38C8495E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9CB4-5857-1D46-8EFC-692FE0D59600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04400-6C45-1D42-B6AD-3BA4EC18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1504F-9345-A74C-86D7-270167FB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4D8-A063-C245-8148-05D30427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3E8C8-EE20-7B49-ADBE-95141BE8F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F5120-A8AF-4747-980A-945918E9D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7219A-C1DC-4F47-918D-4E8BA0C1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9CB4-5857-1D46-8EFC-692FE0D59600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FAF46-F1AF-154F-B460-B2AAAA8A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49F62-C65A-7B4C-80FC-0272F7A1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4D8-A063-C245-8148-05D30427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3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C007-10A0-D848-B954-74DF328D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A4186-5368-234F-8B44-CF7F17CE7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8412-66DB-044F-9701-040231B8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9CB4-5857-1D46-8EFC-692FE0D59600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6C54E-08FB-3046-AEEE-ECEAA8D3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403EE-5937-EC49-8426-64601526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4D8-A063-C245-8148-05D30427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3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CAF8-C468-EE40-ABA8-4F3FB6BB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1AA86-8328-4549-BD37-A420F2815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74290-A284-3044-B644-8636AE86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9CB4-5857-1D46-8EFC-692FE0D59600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BEC9D-96C4-5F47-B7D0-84376C7E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1598F-9DA5-C349-B5E5-355708AB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4D8-A063-C245-8148-05D30427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2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49B6-4BF2-3449-BCEC-57AB64F1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5837-9492-554D-AE6B-248ECE7E7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59431-2D54-0443-A151-3D0492EC5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CF307-42D8-D442-8437-E93CDD01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9CB4-5857-1D46-8EFC-692FE0D59600}" type="datetimeFigureOut">
              <a:rPr lang="en-US" smtClean="0"/>
              <a:t>7/27/19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C43C7-CB42-EE46-BD45-781302BB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23369-7502-AF4E-9876-53BA6EBC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4D8-A063-C245-8148-05D30427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2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707B-999D-944C-AF73-723A289C5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56B35-48EF-5544-9E54-CD27B3586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AB482-16AC-634D-B9DA-EEEA632E8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3E29A-92A6-6449-8D37-CD84ABD81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FE394-BCBE-7145-A775-D03D6801C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D4744-5CE0-264A-BD2E-BE0B50D6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9CB4-5857-1D46-8EFC-692FE0D59600}" type="datetimeFigureOut">
              <a:rPr lang="en-US" smtClean="0"/>
              <a:t>7/27/19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3955F-B838-A54E-A0BB-3BE12F56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5B45A-98C1-1446-B734-D79CE7E7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4D8-A063-C245-8148-05D30427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9C0C-DB1F-FB4A-8C6A-DECB3994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186D5-54A5-2A4C-B63D-42082F39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9CB4-5857-1D46-8EFC-692FE0D59600}" type="datetimeFigureOut">
              <a:rPr lang="en-US" smtClean="0"/>
              <a:t>7/27/19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449BF-63CA-9B4C-8B14-31D639EA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D395C-6114-6F47-B6D7-91F272BB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4D8-A063-C245-8148-05D30427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6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DC8FE-669D-9548-BD03-7C7BDC0A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9CB4-5857-1D46-8EFC-692FE0D59600}" type="datetimeFigureOut">
              <a:rPr lang="en-US" smtClean="0"/>
              <a:t>7/27/19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27933-2BB8-234D-AC75-2A094D7A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5F172-EBE2-3840-9540-FD8819E3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4D8-A063-C245-8148-05D30427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0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5139-027C-7B4A-B980-2C1DB680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33EB0-F082-8B4B-9B6D-B0F4A5745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98192-1691-6C4C-AD63-02AC0673D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6C96F-6585-9046-B8CC-1CBE328F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9CB4-5857-1D46-8EFC-692FE0D59600}" type="datetimeFigureOut">
              <a:rPr lang="en-US" smtClean="0"/>
              <a:t>7/27/19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75E3B-04FF-814C-B3D0-444011DF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87EF7-4F09-FE4A-88CB-5E62A2AD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4D8-A063-C245-8148-05D30427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6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A6C0-445F-C246-9AC1-EC21F019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DD4DD-5711-4D41-908A-62688D80C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29805-3D4C-8848-8824-C8E8DF73D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53303-3457-294C-835A-A0A38325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9CB4-5857-1D46-8EFC-692FE0D59600}" type="datetimeFigureOut">
              <a:rPr lang="en-US" smtClean="0"/>
              <a:t>7/27/19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55915-6A74-FB4D-8058-3F7BE9CD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C631F-BA65-4A4A-A1EE-48683080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4D8-A063-C245-8148-05D30427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6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93505-D3EE-0C47-825C-55196766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ED7D-EFC1-B94D-8591-9CA8D9DD5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D3CDB-D740-DA49-9038-7BF3598C1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89CB4-5857-1D46-8EFC-692FE0D59600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3E806-16C9-4C4A-BD82-F8DDA52BC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A7638-7011-A443-A37B-E728A3B44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A4D8-A063-C245-8148-05D30427E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29F41E-4C8E-2D41-B1D7-9AA40A422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0265"/>
            <a:ext cx="5486400" cy="3897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20868E-46EA-274E-8B5B-7154DBC04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80265"/>
            <a:ext cx="5486400" cy="390154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060D9358-77F7-B44F-8627-69EB991DCFB4}"/>
              </a:ext>
            </a:extLst>
          </p:cNvPr>
          <p:cNvSpPr/>
          <p:nvPr/>
        </p:nvSpPr>
        <p:spPr>
          <a:xfrm>
            <a:off x="4847967" y="2787584"/>
            <a:ext cx="2496065" cy="98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Javadoc Tool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0FC01A-E986-4E46-AF41-59E49F4ECACB}"/>
              </a:ext>
            </a:extLst>
          </p:cNvPr>
          <p:cNvSpPr/>
          <p:nvPr/>
        </p:nvSpPr>
        <p:spPr>
          <a:xfrm>
            <a:off x="2012731" y="4791194"/>
            <a:ext cx="26801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Commented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7FFDDD-38E9-D04E-84B7-111937350939}"/>
              </a:ext>
            </a:extLst>
          </p:cNvPr>
          <p:cNvSpPr/>
          <p:nvPr/>
        </p:nvSpPr>
        <p:spPr>
          <a:xfrm>
            <a:off x="7499131" y="4791194"/>
            <a:ext cx="2680138" cy="58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Website</a:t>
            </a:r>
          </a:p>
        </p:txBody>
      </p:sp>
    </p:spTree>
    <p:extLst>
      <p:ext uri="{BB962C8B-B14F-4D97-AF65-F5344CB8AC3E}">
        <p14:creationId xmlns:p14="http://schemas.microsoft.com/office/powerpoint/2010/main" val="148259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2</cp:revision>
  <dcterms:created xsi:type="dcterms:W3CDTF">2019-07-27T16:36:30Z</dcterms:created>
  <dcterms:modified xsi:type="dcterms:W3CDTF">2019-07-27T16:51:23Z</dcterms:modified>
</cp:coreProperties>
</file>