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303" r:id="rId3"/>
    <p:sldId id="271" r:id="rId4"/>
    <p:sldId id="278" r:id="rId5"/>
    <p:sldId id="279" r:id="rId6"/>
    <p:sldId id="280" r:id="rId7"/>
    <p:sldId id="281" r:id="rId8"/>
    <p:sldId id="282" r:id="rId9"/>
    <p:sldId id="277" r:id="rId10"/>
    <p:sldId id="258" r:id="rId11"/>
    <p:sldId id="259" r:id="rId12"/>
    <p:sldId id="263" r:id="rId13"/>
    <p:sldId id="264" r:id="rId14"/>
    <p:sldId id="265" r:id="rId15"/>
    <p:sldId id="267" r:id="rId16"/>
    <p:sldId id="260" r:id="rId17"/>
    <p:sldId id="261" r:id="rId18"/>
    <p:sldId id="268" r:id="rId19"/>
    <p:sldId id="269" r:id="rId20"/>
    <p:sldId id="283" r:id="rId21"/>
    <p:sldId id="284" r:id="rId22"/>
    <p:sldId id="285" r:id="rId23"/>
    <p:sldId id="272" r:id="rId24"/>
    <p:sldId id="274" r:id="rId25"/>
    <p:sldId id="275" r:id="rId26"/>
    <p:sldId id="276" r:id="rId27"/>
    <p:sldId id="286" r:id="rId28"/>
    <p:sldId id="287" r:id="rId29"/>
    <p:sldId id="290" r:id="rId30"/>
    <p:sldId id="299" r:id="rId31"/>
    <p:sldId id="300" r:id="rId32"/>
    <p:sldId id="301" r:id="rId33"/>
    <p:sldId id="302" r:id="rId34"/>
    <p:sldId id="288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CC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7650E0-09FE-42E3-BE66-4101A4CE17B1}" type="datetimeFigureOut">
              <a:rPr lang="zh-CN" altLang="en-US" smtClean="0"/>
              <a:t>2015/7/2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2DDB5F-9793-4FB6-8461-788D607139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ike.teczno.com/JSON/JSON.php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619672" y="3284984"/>
            <a:ext cx="5976664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6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移动研发阶段性技术总结</a:t>
            </a:r>
            <a:endParaRPr lang="en-US" altLang="zh-CN" sz="6000" b="1" dirty="0" smtClean="0">
              <a:solidFill>
                <a:srgbClr val="F9A2AB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/>
            <a:endParaRPr lang="en-US" altLang="zh-CN" sz="4000" b="1" dirty="0" smtClean="0">
              <a:solidFill>
                <a:srgbClr val="F9A2AB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1" hangingPunct="1"/>
            <a:r>
              <a:rPr lang="en-US" altLang="zh-CN" sz="32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2015.7.3</a:t>
            </a:r>
            <a:endParaRPr lang="zh-CN" altLang="en-US" sz="32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9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565497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前端技术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语言及技术：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</a:p>
          <a:p>
            <a:r>
              <a:rPr lang="zh-CN" altLang="en-US" dirty="0" smtClean="0"/>
              <a:t>工具及环境：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cordova</a:t>
            </a:r>
            <a:r>
              <a:rPr lang="en-US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eclipse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8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565497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前端技术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HTML </a:t>
            </a:r>
            <a:r>
              <a:rPr lang="zh-CN" altLang="en-US" dirty="0"/>
              <a:t>是用来描述网页的一种语言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CSS </a:t>
            </a:r>
            <a:r>
              <a:rPr lang="zh-CN" altLang="en-US" dirty="0"/>
              <a:t>定义如何显示 </a:t>
            </a:r>
            <a:r>
              <a:rPr lang="en-US" altLang="zh-CN" dirty="0"/>
              <a:t>HTML 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r>
              <a:rPr lang="en-US" altLang="zh-CN" dirty="0"/>
              <a:t>JavaScript </a:t>
            </a:r>
            <a:r>
              <a:rPr lang="zh-CN" altLang="en-US" dirty="0"/>
              <a:t>插入 </a:t>
            </a:r>
            <a:r>
              <a:rPr lang="en-US" altLang="zh-CN" dirty="0"/>
              <a:t>HTML </a:t>
            </a:r>
            <a:r>
              <a:rPr lang="zh-CN" altLang="en-US" dirty="0" smtClean="0"/>
              <a:t>页面的编程代码，</a:t>
            </a:r>
            <a:r>
              <a:rPr lang="zh-CN" altLang="en-US" dirty="0"/>
              <a:t>可由所有的现代浏览器执行。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/>
              <a:t>是一个 </a:t>
            </a:r>
            <a:r>
              <a:rPr lang="en-US" altLang="zh-CN" dirty="0"/>
              <a:t>JavaScript </a:t>
            </a:r>
            <a:r>
              <a:rPr lang="zh-CN" altLang="en-US" dirty="0" smtClean="0"/>
              <a:t>库，简化 </a:t>
            </a:r>
            <a:r>
              <a:rPr lang="en-US" altLang="zh-CN" dirty="0"/>
              <a:t>JavaScript </a:t>
            </a:r>
            <a:r>
              <a:rPr lang="zh-CN" altLang="en-US" dirty="0" smtClean="0"/>
              <a:t>编程。</a:t>
            </a:r>
            <a:endParaRPr lang="en-US" altLang="zh-CN" dirty="0" smtClean="0"/>
          </a:p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是</a:t>
            </a:r>
            <a:r>
              <a:rPr lang="zh-CN" altLang="en-US" dirty="0"/>
              <a:t>创建移动 </a:t>
            </a:r>
            <a:r>
              <a:rPr lang="en-US" altLang="zh-CN" dirty="0"/>
              <a:t>web </a:t>
            </a:r>
            <a:r>
              <a:rPr lang="zh-CN" altLang="en-US" dirty="0"/>
              <a:t>应用程序的</a:t>
            </a:r>
            <a:r>
              <a:rPr lang="zh-CN" altLang="en-US" dirty="0" smtClean="0"/>
              <a:t>框架</a:t>
            </a:r>
            <a:r>
              <a:rPr lang="zh-CN" altLang="en-US" dirty="0"/>
              <a:t>适用于所有流行的智能手机和平板</a:t>
            </a:r>
            <a:r>
              <a:rPr lang="zh-CN" altLang="en-US" dirty="0" smtClean="0"/>
              <a:t>电脑。</a:t>
            </a:r>
            <a:endParaRPr lang="en-US" altLang="zh-CN" dirty="0" smtClean="0"/>
          </a:p>
          <a:p>
            <a:r>
              <a:rPr lang="en-US" altLang="zh-CN" dirty="0"/>
              <a:t>AJAX </a:t>
            </a:r>
            <a:r>
              <a:rPr lang="zh-CN" altLang="en-US" dirty="0"/>
              <a:t>是一种在无需重新加载整个网页的情况下，能够更新部分网页的技术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JSON </a:t>
            </a:r>
            <a:r>
              <a:rPr lang="zh-CN" altLang="en-US" dirty="0"/>
              <a:t>是存储和交换文本信息的语法。类似 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565497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en-US" altLang="zh-CN" sz="4000" b="1" dirty="0" err="1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4000" b="1" dirty="0" err="1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honegap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Phonegap</a:t>
            </a:r>
            <a:r>
              <a:rPr lang="zh-CN" altLang="en-US" dirty="0"/>
              <a:t>是一款开源的开发</a:t>
            </a:r>
            <a:r>
              <a:rPr lang="zh-CN" altLang="en-US" dirty="0" smtClean="0"/>
              <a:t>框架。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旨在</a:t>
            </a:r>
            <a:r>
              <a:rPr lang="zh-CN" altLang="en-US" dirty="0"/>
              <a:t>让开发者使用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等</a:t>
            </a:r>
            <a:r>
              <a:rPr lang="en-US" altLang="zh-CN" dirty="0"/>
              <a:t>Web APIs</a:t>
            </a:r>
            <a:r>
              <a:rPr lang="zh-CN" altLang="en-US" dirty="0"/>
              <a:t>开发跨平台的移动应用程序。</a:t>
            </a:r>
            <a:endParaRPr lang="en-US" altLang="zh-CN" dirty="0" smtClean="0"/>
          </a:p>
          <a:p>
            <a:r>
              <a:rPr lang="zh-CN" altLang="en-US" dirty="0"/>
              <a:t>业界很多主流的移动开发框架均源于</a:t>
            </a:r>
            <a:r>
              <a:rPr lang="en-US" altLang="zh-CN" dirty="0" err="1"/>
              <a:t>PhoneGap</a:t>
            </a:r>
            <a:r>
              <a:rPr lang="zh-CN" altLang="en-US" dirty="0"/>
              <a:t>。较著名的有</a:t>
            </a:r>
            <a:r>
              <a:rPr lang="en-US" altLang="zh-CN" dirty="0" err="1"/>
              <a:t>Worklight</a:t>
            </a:r>
            <a:r>
              <a:rPr lang="zh-CN" altLang="en-US" dirty="0"/>
              <a:t>、</a:t>
            </a:r>
            <a:r>
              <a:rPr lang="en-US" altLang="zh-CN" dirty="0" err="1"/>
              <a:t>appMobi</a:t>
            </a:r>
            <a:r>
              <a:rPr lang="zh-CN" altLang="en-US" dirty="0"/>
              <a:t>、</a:t>
            </a:r>
            <a:r>
              <a:rPr lang="en-US" altLang="zh-CN" dirty="0"/>
              <a:t>WeX5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3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565497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en-US" altLang="zh-CN" sz="4000" b="1" dirty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Cordova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Cordova</a:t>
            </a:r>
            <a:r>
              <a:rPr lang="zh-CN" altLang="en-US" dirty="0"/>
              <a:t>提供了一组设备相关的</a:t>
            </a:r>
            <a:r>
              <a:rPr lang="en-US" altLang="zh-CN" dirty="0"/>
              <a:t>API</a:t>
            </a:r>
            <a:r>
              <a:rPr lang="zh-CN" altLang="en-US" dirty="0"/>
              <a:t>，通过这组</a:t>
            </a:r>
            <a:r>
              <a:rPr lang="en-US" altLang="zh-CN" dirty="0"/>
              <a:t>API</a:t>
            </a:r>
            <a:r>
              <a:rPr lang="zh-CN" altLang="en-US" dirty="0"/>
              <a:t>，移动应用能够以</a:t>
            </a:r>
            <a:r>
              <a:rPr lang="en-US" altLang="zh-CN" dirty="0"/>
              <a:t>JavaScript</a:t>
            </a:r>
            <a:r>
              <a:rPr lang="zh-CN" altLang="en-US" dirty="0"/>
              <a:t>访问原生的设备功能，如摄像头、麦克风等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PhoneGap</a:t>
            </a:r>
            <a:r>
              <a:rPr lang="zh-CN" altLang="en-US" dirty="0" smtClean="0"/>
              <a:t>是原先的名字，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被捐给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之后用的项目名。</a:t>
            </a:r>
            <a:endParaRPr lang="en-US" altLang="zh-CN" dirty="0" smtClean="0"/>
          </a:p>
          <a:p>
            <a:r>
              <a:rPr lang="en-US" altLang="zh-CN" dirty="0" err="1" smtClean="0"/>
              <a:t>PhoneGap</a:t>
            </a:r>
            <a:r>
              <a:rPr lang="zh-CN" altLang="en-US" dirty="0"/>
              <a:t>是</a:t>
            </a:r>
            <a:r>
              <a:rPr lang="en-US" altLang="zh-CN" dirty="0"/>
              <a:t>Apache Cordova</a:t>
            </a:r>
            <a:r>
              <a:rPr lang="zh-CN" altLang="en-US" dirty="0"/>
              <a:t>的一个分支。你可以这样想，</a:t>
            </a:r>
            <a:r>
              <a:rPr lang="en-US" altLang="zh-CN" dirty="0"/>
              <a:t>Apache Cordova</a:t>
            </a:r>
            <a:r>
              <a:rPr lang="zh-CN" altLang="en-US" dirty="0"/>
              <a:t>是一台发动机，运行在</a:t>
            </a:r>
            <a:r>
              <a:rPr lang="en-US" altLang="zh-CN" dirty="0" err="1"/>
              <a:t>PhoneGap</a:t>
            </a:r>
            <a:r>
              <a:rPr lang="zh-CN" altLang="en-US" dirty="0"/>
              <a:t>上，就像</a:t>
            </a:r>
            <a:r>
              <a:rPr lang="en-US" altLang="zh-CN" dirty="0" err="1"/>
              <a:t>WebKit</a:t>
            </a:r>
            <a:r>
              <a:rPr lang="zh-CN" altLang="en-US" dirty="0"/>
              <a:t>这个浏览器引擎运行在</a:t>
            </a:r>
            <a:r>
              <a:rPr lang="en-US" altLang="zh-CN" dirty="0"/>
              <a:t>Chrome</a:t>
            </a:r>
            <a:r>
              <a:rPr lang="zh-CN" altLang="en-US" dirty="0"/>
              <a:t>浏览器和</a:t>
            </a:r>
            <a:r>
              <a:rPr lang="en-US" altLang="zh-CN" dirty="0"/>
              <a:t>Safari</a:t>
            </a:r>
            <a:r>
              <a:rPr lang="zh-CN" altLang="en-US" dirty="0"/>
              <a:t>浏览器上。</a:t>
            </a:r>
          </a:p>
        </p:txBody>
      </p:sp>
    </p:spTree>
    <p:extLst>
      <p:ext uri="{BB962C8B-B14F-4D97-AF65-F5344CB8AC3E}">
        <p14:creationId xmlns:p14="http://schemas.microsoft.com/office/powerpoint/2010/main" val="40523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8071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S—android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4000" b="1" dirty="0" err="1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ios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是一种基于</a:t>
            </a:r>
            <a:r>
              <a:rPr lang="en-US" altLang="zh-CN" dirty="0"/>
              <a:t>Linux</a:t>
            </a:r>
            <a:r>
              <a:rPr lang="zh-CN" altLang="en-US" dirty="0"/>
              <a:t>的自由及开放源代码的操作系统，主要使用于移动设备，如智能手机和平板电脑，由</a:t>
            </a:r>
            <a:r>
              <a:rPr lang="en-US" altLang="zh-CN" dirty="0"/>
              <a:t>Google</a:t>
            </a:r>
            <a:r>
              <a:rPr lang="zh-CN" altLang="en-US" dirty="0"/>
              <a:t>公司和</a:t>
            </a:r>
            <a:r>
              <a:rPr lang="zh-CN" altLang="en-US" dirty="0" smtClean="0"/>
              <a:t>开放</a:t>
            </a:r>
            <a:r>
              <a:rPr lang="zh-CN" altLang="en-US" dirty="0"/>
              <a:t>手机联盟领导及开发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iOS</a:t>
            </a:r>
            <a:r>
              <a:rPr lang="zh-CN" altLang="en-US" dirty="0"/>
              <a:t>是由苹果公司开发的移动操作系统。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565497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S—eclipse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Eclipse </a:t>
            </a:r>
            <a:r>
              <a:rPr lang="zh-CN" altLang="en-US" dirty="0"/>
              <a:t>是一个开放源代码的、基于</a:t>
            </a:r>
            <a:r>
              <a:rPr lang="en-US" altLang="zh-CN" dirty="0"/>
              <a:t>Java</a:t>
            </a:r>
            <a:r>
              <a:rPr lang="zh-CN" altLang="en-US" dirty="0"/>
              <a:t>的可扩展开发平台。就其本身而言，它只是一个框架和一组服务，用于通过插件组件构建开发环境。幸运的是，</a:t>
            </a:r>
            <a:r>
              <a:rPr lang="en-US" altLang="zh-CN" dirty="0"/>
              <a:t>Eclipse </a:t>
            </a:r>
            <a:r>
              <a:rPr lang="zh-CN" altLang="en-US" dirty="0"/>
              <a:t>附带了一个标准的插件集，包括</a:t>
            </a:r>
            <a:r>
              <a:rPr lang="en-US" altLang="zh-CN" dirty="0"/>
              <a:t>Java</a:t>
            </a:r>
            <a:r>
              <a:rPr lang="zh-CN" altLang="en-US" dirty="0"/>
              <a:t>开发工具（</a:t>
            </a:r>
            <a:r>
              <a:rPr lang="en-US" altLang="zh-CN" dirty="0"/>
              <a:t>Java Development Kit</a:t>
            </a:r>
            <a:r>
              <a:rPr lang="zh-CN" altLang="en-US" dirty="0"/>
              <a:t>，</a:t>
            </a:r>
            <a:r>
              <a:rPr lang="en-US" altLang="zh-CN" dirty="0"/>
              <a:t>JDK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1696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后台技术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语言及技术：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  <a:p>
            <a:r>
              <a:rPr lang="zh-CN" altLang="en-US" dirty="0" smtClean="0"/>
              <a:t>工具：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Visual Studio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1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后台技术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PHP </a:t>
            </a:r>
            <a:r>
              <a:rPr lang="zh-CN" altLang="en-US" dirty="0"/>
              <a:t>是一种创建动态交互性站点的强有力的服务器端脚本语言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ASP</a:t>
            </a:r>
            <a:r>
              <a:rPr lang="zh-CN" altLang="en-US" dirty="0" smtClean="0"/>
              <a:t>是</a:t>
            </a:r>
            <a:r>
              <a:rPr lang="zh-CN" altLang="en-US" dirty="0"/>
              <a:t>一项微软公司的</a:t>
            </a:r>
            <a:r>
              <a:rPr lang="zh-CN" altLang="en-US" dirty="0" smtClean="0"/>
              <a:t>技术，是</a:t>
            </a:r>
            <a:r>
              <a:rPr lang="zh-CN" altLang="en-US" dirty="0"/>
              <a:t>在 </a:t>
            </a:r>
            <a:r>
              <a:rPr lang="en-US" altLang="zh-CN" dirty="0"/>
              <a:t>IIS </a:t>
            </a:r>
            <a:r>
              <a:rPr lang="zh-CN" altLang="en-US" dirty="0"/>
              <a:t>中运行的</a:t>
            </a:r>
            <a:r>
              <a:rPr lang="zh-CN" altLang="en-US" dirty="0" smtClean="0"/>
              <a:t>程序。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是</a:t>
            </a:r>
            <a:r>
              <a:rPr lang="zh-CN" altLang="en-US" dirty="0"/>
              <a:t>用于访问和处理数据库的标准的计算机语言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Web service</a:t>
            </a:r>
            <a:r>
              <a:rPr lang="zh-CN" altLang="en-US" dirty="0"/>
              <a:t>是一个平台独立的，低耦合的，自包含的、基于可编程的</a:t>
            </a:r>
            <a:r>
              <a:rPr lang="en-US" altLang="zh-CN" dirty="0"/>
              <a:t>web</a:t>
            </a:r>
            <a:r>
              <a:rPr lang="zh-CN" altLang="en-US" dirty="0"/>
              <a:t>的应用程序，可使用开放的</a:t>
            </a:r>
            <a:r>
              <a:rPr lang="en-US" altLang="zh-CN" dirty="0"/>
              <a:t>XML</a:t>
            </a:r>
            <a:r>
              <a:rPr lang="zh-CN" altLang="en-US" dirty="0"/>
              <a:t>（标准通用标记语言下的一个子集）标准来描述、发布、发现、协调和配置这些应用程序，用于开发分布式的互操作的应用程序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XML </a:t>
            </a:r>
            <a:r>
              <a:rPr lang="zh-CN" altLang="en-US" dirty="0"/>
              <a:t>是一种标记语言，很类似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，设计</a:t>
            </a:r>
            <a:r>
              <a:rPr lang="zh-CN" altLang="en-US" dirty="0"/>
              <a:t>宗旨是传输数据，而非显示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zh-CN" altLang="en-US" dirty="0"/>
              <a:t>是一门在 </a:t>
            </a:r>
            <a:r>
              <a:rPr lang="en-US" altLang="zh-CN" dirty="0"/>
              <a:t>XML </a:t>
            </a:r>
            <a:r>
              <a:rPr lang="zh-CN" altLang="en-US" dirty="0"/>
              <a:t>文档中查找信息的</a:t>
            </a:r>
            <a:r>
              <a:rPr lang="zh-CN" altLang="en-US" dirty="0" smtClean="0"/>
              <a:t>语言，用于</a:t>
            </a:r>
            <a:r>
              <a:rPr lang="zh-CN" altLang="en-US" dirty="0"/>
              <a:t>在 </a:t>
            </a:r>
            <a:r>
              <a:rPr lang="en-US" altLang="zh-CN" dirty="0"/>
              <a:t>XML </a:t>
            </a:r>
            <a:r>
              <a:rPr lang="zh-CN" altLang="en-US" dirty="0"/>
              <a:t>文档中通过元素和属性进行导航。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0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S—Apache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服务器</a:t>
            </a:r>
            <a:r>
              <a:rPr lang="zh-CN" altLang="en-US" dirty="0" smtClean="0"/>
              <a:t>，是</a:t>
            </a:r>
            <a:r>
              <a:rPr lang="zh-CN" altLang="en-US" dirty="0"/>
              <a:t>提供计算服务的设备。在网络环境下，根据服务器提供的服务类型不同，分为文件服务器，数据库服务器，应用程序服务器，</a:t>
            </a:r>
            <a:r>
              <a:rPr lang="en-US" altLang="zh-CN" dirty="0"/>
              <a:t>WEB</a:t>
            </a:r>
            <a:r>
              <a:rPr lang="zh-CN" altLang="en-US" dirty="0"/>
              <a:t>服务器等。</a:t>
            </a:r>
            <a:endParaRPr lang="en-US" altLang="zh-CN" dirty="0" smtClean="0"/>
          </a:p>
          <a:p>
            <a:r>
              <a:rPr lang="en-US" altLang="zh-CN" dirty="0"/>
              <a:t>Apache</a:t>
            </a:r>
            <a:r>
              <a:rPr lang="zh-CN" altLang="en-US" dirty="0"/>
              <a:t>是世界使用排名第一的</a:t>
            </a:r>
            <a:r>
              <a:rPr lang="en-US" altLang="zh-CN" dirty="0"/>
              <a:t>Web</a:t>
            </a:r>
            <a:r>
              <a:rPr lang="zh-CN" altLang="en-US" dirty="0"/>
              <a:t>服务器软件。它可以运行在几乎所有广泛使用的计算机平台上，由于其跨平台和安全性被广泛使用，是最流行的</a:t>
            </a:r>
            <a:r>
              <a:rPr lang="en-US" altLang="zh-CN" dirty="0"/>
              <a:t>Web</a:t>
            </a:r>
            <a:r>
              <a:rPr lang="zh-CN" altLang="en-US" dirty="0"/>
              <a:t>服务器端软件之一。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S—Tomcat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Tomcat</a:t>
            </a:r>
            <a:r>
              <a:rPr lang="zh-CN" altLang="en-US" dirty="0" smtClean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开发的一个符合</a:t>
            </a:r>
            <a:r>
              <a:rPr lang="en-US" altLang="zh-CN" dirty="0" err="1"/>
              <a:t>JavaEE</a:t>
            </a:r>
            <a:r>
              <a:rPr lang="zh-CN" altLang="en-US" dirty="0"/>
              <a:t>的</a:t>
            </a:r>
            <a:r>
              <a:rPr lang="en-US" altLang="zh-CN" dirty="0"/>
              <a:t>Servlet</a:t>
            </a:r>
            <a:r>
              <a:rPr lang="zh-CN" altLang="en-US" dirty="0"/>
              <a:t>规范的</a:t>
            </a:r>
            <a:r>
              <a:rPr lang="en-US" altLang="zh-CN" dirty="0"/>
              <a:t>JSP</a:t>
            </a:r>
            <a:r>
              <a:rPr lang="zh-CN" altLang="en-US" dirty="0"/>
              <a:t>服务器（</a:t>
            </a:r>
            <a:r>
              <a:rPr lang="en-US" altLang="zh-CN" dirty="0"/>
              <a:t>Servlet</a:t>
            </a:r>
            <a:r>
              <a:rPr lang="zh-CN" altLang="en-US" dirty="0"/>
              <a:t>容器），是 </a:t>
            </a:r>
            <a:r>
              <a:rPr lang="en-US" altLang="zh-CN" dirty="0"/>
              <a:t>Apache </a:t>
            </a:r>
            <a:r>
              <a:rPr lang="zh-CN" altLang="en-US" dirty="0"/>
              <a:t>的扩展。。</a:t>
            </a:r>
            <a:endParaRPr lang="en-US" altLang="zh-CN" dirty="0" smtClean="0"/>
          </a:p>
          <a:p>
            <a:r>
              <a:rPr lang="en-US" altLang="zh-CN" dirty="0" smtClean="0"/>
              <a:t>Apache</a:t>
            </a:r>
            <a:r>
              <a:rPr lang="zh-CN" altLang="en-US" dirty="0" smtClean="0"/>
              <a:t>是一辆卡车，上面可以装一些东西如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等。但是不能装水（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），要装水必须要有容器（桶），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就是一个桶（装像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这样的水），而这个桶也可以不放在卡车上。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4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490"/>
          <p:cNvGrpSpPr>
            <a:grpSpLocks/>
          </p:cNvGrpSpPr>
          <p:nvPr/>
        </p:nvGrpSpPr>
        <p:grpSpPr bwMode="auto">
          <a:xfrm>
            <a:off x="1425575" y="1672877"/>
            <a:ext cx="742950" cy="741363"/>
            <a:chOff x="1206500" y="6161087"/>
            <a:chExt cx="1466850" cy="1465261"/>
          </a:xfrm>
        </p:grpSpPr>
        <p:sp>
          <p:nvSpPr>
            <p:cNvPr id="3105" name="Freeform 328"/>
            <p:cNvSpPr>
              <a:spLocks noEditPoints="1"/>
            </p:cNvSpPr>
            <p:nvPr/>
          </p:nvSpPr>
          <p:spPr bwMode="auto">
            <a:xfrm>
              <a:off x="1243012" y="6232524"/>
              <a:ext cx="1430338" cy="1393824"/>
            </a:xfrm>
            <a:custGeom>
              <a:avLst/>
              <a:gdLst>
                <a:gd name="T0" fmla="*/ 2147483646 w 381"/>
                <a:gd name="T1" fmla="*/ 2147483646 h 370"/>
                <a:gd name="T2" fmla="*/ 2147483646 w 381"/>
                <a:gd name="T3" fmla="*/ 0 h 370"/>
                <a:gd name="T4" fmla="*/ 2147483646 w 381"/>
                <a:gd name="T5" fmla="*/ 2147483646 h 370"/>
                <a:gd name="T6" fmla="*/ 2147483646 w 381"/>
                <a:gd name="T7" fmla="*/ 2147483646 h 370"/>
                <a:gd name="T8" fmla="*/ 2147483646 w 381"/>
                <a:gd name="T9" fmla="*/ 2147483646 h 370"/>
                <a:gd name="T10" fmla="*/ 2147483646 w 381"/>
                <a:gd name="T11" fmla="*/ 2147483646 h 370"/>
                <a:gd name="T12" fmla="*/ 2147483646 w 381"/>
                <a:gd name="T13" fmla="*/ 2147483646 h 370"/>
                <a:gd name="T14" fmla="*/ 2147483646 w 381"/>
                <a:gd name="T15" fmla="*/ 2147483646 h 370"/>
                <a:gd name="T16" fmla="*/ 2147483646 w 381"/>
                <a:gd name="T17" fmla="*/ 2147483646 h 370"/>
                <a:gd name="T18" fmla="*/ 2147483646 w 381"/>
                <a:gd name="T19" fmla="*/ 2147483646 h 370"/>
                <a:gd name="T20" fmla="*/ 2147483646 w 381"/>
                <a:gd name="T21" fmla="*/ 2147483646 h 370"/>
                <a:gd name="T22" fmla="*/ 2147483646 w 381"/>
                <a:gd name="T23" fmla="*/ 2147483646 h 370"/>
                <a:gd name="T24" fmla="*/ 2147483646 w 381"/>
                <a:gd name="T25" fmla="*/ 2147483646 h 370"/>
                <a:gd name="T26" fmla="*/ 2147483646 w 381"/>
                <a:gd name="T27" fmla="*/ 2147483646 h 370"/>
                <a:gd name="T28" fmla="*/ 2147483646 w 381"/>
                <a:gd name="T29" fmla="*/ 2147483646 h 3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1" h="370">
                  <a:moveTo>
                    <a:pt x="373" y="253"/>
                  </a:moveTo>
                  <a:cubicBezTo>
                    <a:pt x="353" y="167"/>
                    <a:pt x="307" y="0"/>
                    <a:pt x="195" y="0"/>
                  </a:cubicBezTo>
                  <a:cubicBezTo>
                    <a:pt x="164" y="0"/>
                    <a:pt x="137" y="17"/>
                    <a:pt x="116" y="39"/>
                  </a:cubicBezTo>
                  <a:cubicBezTo>
                    <a:pt x="74" y="83"/>
                    <a:pt x="47" y="143"/>
                    <a:pt x="28" y="200"/>
                  </a:cubicBezTo>
                  <a:cubicBezTo>
                    <a:pt x="22" y="218"/>
                    <a:pt x="12" y="243"/>
                    <a:pt x="7" y="269"/>
                  </a:cubicBezTo>
                  <a:cubicBezTo>
                    <a:pt x="0" y="305"/>
                    <a:pt x="3" y="342"/>
                    <a:pt x="41" y="357"/>
                  </a:cubicBezTo>
                  <a:cubicBezTo>
                    <a:pt x="74" y="370"/>
                    <a:pt x="96" y="340"/>
                    <a:pt x="103" y="312"/>
                  </a:cubicBezTo>
                  <a:cubicBezTo>
                    <a:pt x="129" y="208"/>
                    <a:pt x="146" y="189"/>
                    <a:pt x="198" y="181"/>
                  </a:cubicBezTo>
                  <a:cubicBezTo>
                    <a:pt x="292" y="165"/>
                    <a:pt x="242" y="326"/>
                    <a:pt x="324" y="334"/>
                  </a:cubicBezTo>
                  <a:cubicBezTo>
                    <a:pt x="367" y="338"/>
                    <a:pt x="381" y="287"/>
                    <a:pt x="373" y="253"/>
                  </a:cubicBezTo>
                  <a:moveTo>
                    <a:pt x="217" y="143"/>
                  </a:moveTo>
                  <a:cubicBezTo>
                    <a:pt x="197" y="146"/>
                    <a:pt x="155" y="148"/>
                    <a:pt x="143" y="130"/>
                  </a:cubicBezTo>
                  <a:cubicBezTo>
                    <a:pt x="137" y="121"/>
                    <a:pt x="136" y="114"/>
                    <a:pt x="138" y="107"/>
                  </a:cubicBezTo>
                  <a:cubicBezTo>
                    <a:pt x="145" y="87"/>
                    <a:pt x="181" y="74"/>
                    <a:pt x="199" y="75"/>
                  </a:cubicBezTo>
                  <a:cubicBezTo>
                    <a:pt x="238" y="78"/>
                    <a:pt x="270" y="136"/>
                    <a:pt x="217" y="143"/>
                  </a:cubicBezTo>
                </a:path>
              </a:pathLst>
            </a:custGeom>
            <a:solidFill>
              <a:srgbClr val="F9A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29"/>
            <p:cNvSpPr>
              <a:spLocks/>
            </p:cNvSpPr>
            <p:nvPr/>
          </p:nvSpPr>
          <p:spPr bwMode="auto">
            <a:xfrm>
              <a:off x="1265237" y="7404099"/>
              <a:ext cx="315913" cy="150812"/>
            </a:xfrm>
            <a:custGeom>
              <a:avLst/>
              <a:gdLst>
                <a:gd name="T0" fmla="*/ 2147483646 w 84"/>
                <a:gd name="T1" fmla="*/ 0 h 40"/>
                <a:gd name="T2" fmla="*/ 0 w 84"/>
                <a:gd name="T3" fmla="*/ 2147483646 h 40"/>
                <a:gd name="T4" fmla="*/ 2147483646 w 84"/>
                <a:gd name="T5" fmla="*/ 2147483646 h 40"/>
                <a:gd name="T6" fmla="*/ 2147483646 w 84"/>
                <a:gd name="T7" fmla="*/ 2147483646 h 40"/>
                <a:gd name="T8" fmla="*/ 2147483646 w 84"/>
                <a:gd name="T9" fmla="*/ 2147483646 h 40"/>
                <a:gd name="T10" fmla="*/ 2147483646 w 8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40">
                  <a:moveTo>
                    <a:pt x="84" y="0"/>
                  </a:moveTo>
                  <a:cubicBezTo>
                    <a:pt x="56" y="3"/>
                    <a:pt x="28" y="4"/>
                    <a:pt x="0" y="5"/>
                  </a:cubicBezTo>
                  <a:cubicBezTo>
                    <a:pt x="2" y="13"/>
                    <a:pt x="5" y="21"/>
                    <a:pt x="10" y="27"/>
                  </a:cubicBezTo>
                  <a:cubicBezTo>
                    <a:pt x="18" y="34"/>
                    <a:pt x="29" y="40"/>
                    <a:pt x="40" y="40"/>
                  </a:cubicBezTo>
                  <a:cubicBezTo>
                    <a:pt x="42" y="40"/>
                    <a:pt x="45" y="40"/>
                    <a:pt x="47" y="39"/>
                  </a:cubicBezTo>
                  <a:cubicBezTo>
                    <a:pt x="68" y="34"/>
                    <a:pt x="78" y="18"/>
                    <a:pt x="84" y="0"/>
                  </a:cubicBezTo>
                </a:path>
              </a:pathLst>
            </a:custGeom>
            <a:solidFill>
              <a:srgbClr val="C60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32"/>
            <p:cNvSpPr>
              <a:spLocks noEditPoints="1"/>
            </p:cNvSpPr>
            <p:nvPr/>
          </p:nvSpPr>
          <p:spPr bwMode="auto">
            <a:xfrm>
              <a:off x="2351089" y="7151687"/>
              <a:ext cx="300036" cy="338139"/>
            </a:xfrm>
            <a:custGeom>
              <a:avLst/>
              <a:gdLst>
                <a:gd name="T0" fmla="*/ 2147483646 w 80"/>
                <a:gd name="T1" fmla="*/ 2147483646 h 90"/>
                <a:gd name="T2" fmla="*/ 2147483646 w 80"/>
                <a:gd name="T3" fmla="*/ 2147483646 h 90"/>
                <a:gd name="T4" fmla="*/ 2147483646 w 80"/>
                <a:gd name="T5" fmla="*/ 2147483646 h 90"/>
                <a:gd name="T6" fmla="*/ 2147483646 w 80"/>
                <a:gd name="T7" fmla="*/ 2147483646 h 90"/>
                <a:gd name="T8" fmla="*/ 2147483646 w 80"/>
                <a:gd name="T9" fmla="*/ 2147483646 h 90"/>
                <a:gd name="T10" fmla="*/ 2147483646 w 80"/>
                <a:gd name="T11" fmla="*/ 2147483646 h 90"/>
                <a:gd name="T12" fmla="*/ 0 w 80"/>
                <a:gd name="T13" fmla="*/ 2147483646 h 90"/>
                <a:gd name="T14" fmla="*/ 2147483646 w 80"/>
                <a:gd name="T15" fmla="*/ 2147483646 h 90"/>
                <a:gd name="T16" fmla="*/ 0 w 80"/>
                <a:gd name="T17" fmla="*/ 2147483646 h 90"/>
                <a:gd name="T18" fmla="*/ 0 w 80"/>
                <a:gd name="T19" fmla="*/ 2147483646 h 90"/>
                <a:gd name="T20" fmla="*/ 2147483646 w 80"/>
                <a:gd name="T21" fmla="*/ 0 h 90"/>
                <a:gd name="T22" fmla="*/ 2147483646 w 80"/>
                <a:gd name="T23" fmla="*/ 2147483646 h 90"/>
                <a:gd name="T24" fmla="*/ 2147483646 w 80"/>
                <a:gd name="T25" fmla="*/ 2147483646 h 90"/>
                <a:gd name="T26" fmla="*/ 2147483646 w 80"/>
                <a:gd name="T27" fmla="*/ 2147483646 h 90"/>
                <a:gd name="T28" fmla="*/ 2147483646 w 80"/>
                <a:gd name="T29" fmla="*/ 0 h 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90">
                  <a:moveTo>
                    <a:pt x="28" y="90"/>
                  </a:moveTo>
                  <a:cubicBezTo>
                    <a:pt x="28" y="90"/>
                    <a:pt x="29" y="90"/>
                    <a:pt x="29" y="90"/>
                  </a:cubicBezTo>
                  <a:cubicBezTo>
                    <a:pt x="29" y="90"/>
                    <a:pt x="28" y="90"/>
                    <a:pt x="28" y="90"/>
                  </a:cubicBezTo>
                  <a:moveTo>
                    <a:pt x="28" y="90"/>
                  </a:move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moveTo>
                    <a:pt x="0" y="77"/>
                  </a:moveTo>
                  <a:cubicBezTo>
                    <a:pt x="7" y="84"/>
                    <a:pt x="16" y="89"/>
                    <a:pt x="28" y="90"/>
                  </a:cubicBezTo>
                  <a:cubicBezTo>
                    <a:pt x="16" y="89"/>
                    <a:pt x="7" y="84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moveTo>
                    <a:pt x="76" y="0"/>
                  </a:moveTo>
                  <a:cubicBezTo>
                    <a:pt x="77" y="3"/>
                    <a:pt x="78" y="6"/>
                    <a:pt x="78" y="9"/>
                  </a:cubicBezTo>
                  <a:cubicBezTo>
                    <a:pt x="80" y="15"/>
                    <a:pt x="80" y="21"/>
                    <a:pt x="80" y="28"/>
                  </a:cubicBezTo>
                  <a:cubicBezTo>
                    <a:pt x="80" y="21"/>
                    <a:pt x="80" y="15"/>
                    <a:pt x="78" y="9"/>
                  </a:cubicBezTo>
                  <a:cubicBezTo>
                    <a:pt x="78" y="6"/>
                    <a:pt x="77" y="3"/>
                    <a:pt x="76" y="0"/>
                  </a:cubicBezTo>
                </a:path>
              </a:pathLst>
            </a:custGeom>
            <a:solidFill>
              <a:srgbClr val="F5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33"/>
            <p:cNvSpPr>
              <a:spLocks noEditPoints="1"/>
            </p:cNvSpPr>
            <p:nvPr/>
          </p:nvSpPr>
          <p:spPr bwMode="auto">
            <a:xfrm>
              <a:off x="2265363" y="7099298"/>
              <a:ext cx="385762" cy="390525"/>
            </a:xfrm>
            <a:custGeom>
              <a:avLst/>
              <a:gdLst>
                <a:gd name="T0" fmla="*/ 2147483646 w 103"/>
                <a:gd name="T1" fmla="*/ 2147483646 h 104"/>
                <a:gd name="T2" fmla="*/ 2147483646 w 103"/>
                <a:gd name="T3" fmla="*/ 2147483646 h 104"/>
                <a:gd name="T4" fmla="*/ 2147483646 w 103"/>
                <a:gd name="T5" fmla="*/ 2147483646 h 104"/>
                <a:gd name="T6" fmla="*/ 2147483646 w 103"/>
                <a:gd name="T7" fmla="*/ 2147483646 h 104"/>
                <a:gd name="T8" fmla="*/ 2147483646 w 103"/>
                <a:gd name="T9" fmla="*/ 2147483646 h 104"/>
                <a:gd name="T10" fmla="*/ 2147483646 w 103"/>
                <a:gd name="T11" fmla="*/ 2147483646 h 104"/>
                <a:gd name="T12" fmla="*/ 2147483646 w 103"/>
                <a:gd name="T13" fmla="*/ 2147483646 h 104"/>
                <a:gd name="T14" fmla="*/ 2147483646 w 103"/>
                <a:gd name="T15" fmla="*/ 2147483646 h 104"/>
                <a:gd name="T16" fmla="*/ 2147483646 w 103"/>
                <a:gd name="T17" fmla="*/ 2147483646 h 104"/>
                <a:gd name="T18" fmla="*/ 2147483646 w 103"/>
                <a:gd name="T19" fmla="*/ 2147483646 h 104"/>
                <a:gd name="T20" fmla="*/ 0 w 103"/>
                <a:gd name="T21" fmla="*/ 2147483646 h 104"/>
                <a:gd name="T22" fmla="*/ 2147483646 w 103"/>
                <a:gd name="T23" fmla="*/ 2147483646 h 104"/>
                <a:gd name="T24" fmla="*/ 2147483646 w 103"/>
                <a:gd name="T25" fmla="*/ 2147483646 h 104"/>
                <a:gd name="T26" fmla="*/ 2147483646 w 103"/>
                <a:gd name="T27" fmla="*/ 2147483646 h 104"/>
                <a:gd name="T28" fmla="*/ 2147483646 w 103"/>
                <a:gd name="T29" fmla="*/ 2147483646 h 104"/>
                <a:gd name="T30" fmla="*/ 2147483646 w 103"/>
                <a:gd name="T31" fmla="*/ 0 h 104"/>
                <a:gd name="T32" fmla="*/ 2147483646 w 103"/>
                <a:gd name="T33" fmla="*/ 2147483646 h 104"/>
                <a:gd name="T34" fmla="*/ 2147483646 w 103"/>
                <a:gd name="T35" fmla="*/ 2147483646 h 104"/>
                <a:gd name="T36" fmla="*/ 2147483646 w 103"/>
                <a:gd name="T37" fmla="*/ 2147483646 h 104"/>
                <a:gd name="T38" fmla="*/ 2147483646 w 103"/>
                <a:gd name="T39" fmla="*/ 2147483646 h 104"/>
                <a:gd name="T40" fmla="*/ 2147483646 w 103"/>
                <a:gd name="T41" fmla="*/ 2147483646 h 104"/>
                <a:gd name="T42" fmla="*/ 2147483646 w 103"/>
                <a:gd name="T43" fmla="*/ 2147483646 h 104"/>
                <a:gd name="T44" fmla="*/ 2147483646 w 103"/>
                <a:gd name="T45" fmla="*/ 2147483646 h 104"/>
                <a:gd name="T46" fmla="*/ 2147483646 w 103"/>
                <a:gd name="T47" fmla="*/ 2147483646 h 104"/>
                <a:gd name="T48" fmla="*/ 2147483646 w 103"/>
                <a:gd name="T49" fmla="*/ 2147483646 h 104"/>
                <a:gd name="T50" fmla="*/ 2147483646 w 103"/>
                <a:gd name="T51" fmla="*/ 2147483646 h 104"/>
                <a:gd name="T52" fmla="*/ 2147483646 w 103"/>
                <a:gd name="T53" fmla="*/ 2147483646 h 104"/>
                <a:gd name="T54" fmla="*/ 2147483646 w 103"/>
                <a:gd name="T55" fmla="*/ 2147483646 h 104"/>
                <a:gd name="T56" fmla="*/ 2147483646 w 103"/>
                <a:gd name="T57" fmla="*/ 2147483646 h 104"/>
                <a:gd name="T58" fmla="*/ 2147483646 w 103"/>
                <a:gd name="T59" fmla="*/ 2147483646 h 104"/>
                <a:gd name="T60" fmla="*/ 2147483646 w 103"/>
                <a:gd name="T61" fmla="*/ 2147483646 h 104"/>
                <a:gd name="T62" fmla="*/ 2147483646 w 103"/>
                <a:gd name="T63" fmla="*/ 0 h 1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3" h="104">
                  <a:moveTo>
                    <a:pt x="49" y="39"/>
                  </a:moveTo>
                  <a:cubicBezTo>
                    <a:pt x="48" y="39"/>
                    <a:pt x="47" y="38"/>
                    <a:pt x="47" y="37"/>
                  </a:cubicBezTo>
                  <a:cubicBezTo>
                    <a:pt x="47" y="37"/>
                    <a:pt x="47" y="35"/>
                    <a:pt x="46" y="32"/>
                  </a:cubicBezTo>
                  <a:cubicBezTo>
                    <a:pt x="46" y="31"/>
                    <a:pt x="47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9" y="30"/>
                    <a:pt x="50" y="30"/>
                    <a:pt x="50" y="31"/>
                  </a:cubicBezTo>
                  <a:cubicBezTo>
                    <a:pt x="51" y="35"/>
                    <a:pt x="51" y="36"/>
                    <a:pt x="51" y="36"/>
                  </a:cubicBezTo>
                  <a:cubicBezTo>
                    <a:pt x="51" y="37"/>
                    <a:pt x="50" y="38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moveTo>
                    <a:pt x="89" y="4"/>
                  </a:moveTo>
                  <a:cubicBezTo>
                    <a:pt x="61" y="20"/>
                    <a:pt x="31" y="34"/>
                    <a:pt x="0" y="45"/>
                  </a:cubicBezTo>
                  <a:cubicBezTo>
                    <a:pt x="4" y="59"/>
                    <a:pt x="9" y="73"/>
                    <a:pt x="16" y="84"/>
                  </a:cubicBezTo>
                  <a:cubicBezTo>
                    <a:pt x="25" y="91"/>
                    <a:pt x="35" y="94"/>
                    <a:pt x="45" y="94"/>
                  </a:cubicBezTo>
                  <a:cubicBezTo>
                    <a:pt x="68" y="94"/>
                    <a:pt x="90" y="76"/>
                    <a:pt x="92" y="45"/>
                  </a:cubicBezTo>
                  <a:cubicBezTo>
                    <a:pt x="94" y="32"/>
                    <a:pt x="92" y="18"/>
                    <a:pt x="89" y="4"/>
                  </a:cubicBezTo>
                  <a:moveTo>
                    <a:pt x="96" y="0"/>
                  </a:moveTo>
                  <a:cubicBezTo>
                    <a:pt x="94" y="1"/>
                    <a:pt x="92" y="2"/>
                    <a:pt x="90" y="3"/>
                  </a:cubicBezTo>
                  <a:cubicBezTo>
                    <a:pt x="95" y="24"/>
                    <a:pt x="97" y="45"/>
                    <a:pt x="88" y="65"/>
                  </a:cubicBezTo>
                  <a:cubicBezTo>
                    <a:pt x="80" y="83"/>
                    <a:pt x="65" y="97"/>
                    <a:pt x="46" y="97"/>
                  </a:cubicBezTo>
                  <a:cubicBezTo>
                    <a:pt x="42" y="97"/>
                    <a:pt x="38" y="96"/>
                    <a:pt x="34" y="95"/>
                  </a:cubicBezTo>
                  <a:cubicBezTo>
                    <a:pt x="30" y="94"/>
                    <a:pt x="26" y="93"/>
                    <a:pt x="23" y="91"/>
                  </a:cubicBezTo>
                  <a:cubicBezTo>
                    <a:pt x="30" y="98"/>
                    <a:pt x="39" y="103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5" y="104"/>
                    <a:pt x="57" y="104"/>
                  </a:cubicBezTo>
                  <a:cubicBezTo>
                    <a:pt x="89" y="104"/>
                    <a:pt x="103" y="72"/>
                    <a:pt x="103" y="42"/>
                  </a:cubicBezTo>
                  <a:cubicBezTo>
                    <a:pt x="103" y="35"/>
                    <a:pt x="103" y="29"/>
                    <a:pt x="101" y="23"/>
                  </a:cubicBezTo>
                  <a:cubicBezTo>
                    <a:pt x="101" y="20"/>
                    <a:pt x="100" y="17"/>
                    <a:pt x="99" y="14"/>
                  </a:cubicBezTo>
                  <a:cubicBezTo>
                    <a:pt x="98" y="10"/>
                    <a:pt x="97" y="5"/>
                    <a:pt x="96" y="0"/>
                  </a:cubicBezTo>
                </a:path>
              </a:pathLst>
            </a:custGeom>
            <a:solidFill>
              <a:srgbClr val="C60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34"/>
            <p:cNvSpPr>
              <a:spLocks/>
            </p:cNvSpPr>
            <p:nvPr/>
          </p:nvSpPr>
          <p:spPr bwMode="auto">
            <a:xfrm>
              <a:off x="1206500" y="6161087"/>
              <a:ext cx="1438274" cy="1419224"/>
            </a:xfrm>
            <a:custGeom>
              <a:avLst/>
              <a:gdLst>
                <a:gd name="T0" fmla="*/ 2147483646 w 383"/>
                <a:gd name="T1" fmla="*/ 2147483646 h 377"/>
                <a:gd name="T2" fmla="*/ 2147483646 w 383"/>
                <a:gd name="T3" fmla="*/ 2147483646 h 377"/>
                <a:gd name="T4" fmla="*/ 2147483646 w 383"/>
                <a:gd name="T5" fmla="*/ 2147483646 h 377"/>
                <a:gd name="T6" fmla="*/ 2147483646 w 383"/>
                <a:gd name="T7" fmla="*/ 2147483646 h 377"/>
                <a:gd name="T8" fmla="*/ 2147483646 w 383"/>
                <a:gd name="T9" fmla="*/ 2147483646 h 377"/>
                <a:gd name="T10" fmla="*/ 2147483646 w 383"/>
                <a:gd name="T11" fmla="*/ 2147483646 h 377"/>
                <a:gd name="T12" fmla="*/ 2147483646 w 383"/>
                <a:gd name="T13" fmla="*/ 2147483646 h 377"/>
                <a:gd name="T14" fmla="*/ 2147483646 w 383"/>
                <a:gd name="T15" fmla="*/ 2147483646 h 377"/>
                <a:gd name="T16" fmla="*/ 2147483646 w 383"/>
                <a:gd name="T17" fmla="*/ 2147483646 h 377"/>
                <a:gd name="T18" fmla="*/ 2147483646 w 383"/>
                <a:gd name="T19" fmla="*/ 2147483646 h 377"/>
                <a:gd name="T20" fmla="*/ 2147483646 w 383"/>
                <a:gd name="T21" fmla="*/ 2147483646 h 377"/>
                <a:gd name="T22" fmla="*/ 2147483646 w 383"/>
                <a:gd name="T23" fmla="*/ 2147483646 h 377"/>
                <a:gd name="T24" fmla="*/ 2147483646 w 383"/>
                <a:gd name="T25" fmla="*/ 2147483646 h 377"/>
                <a:gd name="T26" fmla="*/ 2147483646 w 383"/>
                <a:gd name="T27" fmla="*/ 2147483646 h 377"/>
                <a:gd name="T28" fmla="*/ 2147483646 w 383"/>
                <a:gd name="T29" fmla="*/ 2147483646 h 377"/>
                <a:gd name="T30" fmla="*/ 2147483646 w 383"/>
                <a:gd name="T31" fmla="*/ 2147483646 h 377"/>
                <a:gd name="T32" fmla="*/ 2147483646 w 383"/>
                <a:gd name="T33" fmla="*/ 2147483646 h 377"/>
                <a:gd name="T34" fmla="*/ 2147483646 w 383"/>
                <a:gd name="T35" fmla="*/ 2147483646 h 377"/>
                <a:gd name="T36" fmla="*/ 2147483646 w 383"/>
                <a:gd name="T37" fmla="*/ 2147483646 h 377"/>
                <a:gd name="T38" fmla="*/ 2147483646 w 383"/>
                <a:gd name="T39" fmla="*/ 2147483646 h 377"/>
                <a:gd name="T40" fmla="*/ 2147483646 w 383"/>
                <a:gd name="T41" fmla="*/ 2147483646 h 377"/>
                <a:gd name="T42" fmla="*/ 2147483646 w 383"/>
                <a:gd name="T43" fmla="*/ 2147483646 h 377"/>
                <a:gd name="T44" fmla="*/ 2147483646 w 383"/>
                <a:gd name="T45" fmla="*/ 2147483646 h 377"/>
                <a:gd name="T46" fmla="*/ 2147483646 w 383"/>
                <a:gd name="T47" fmla="*/ 2147483646 h 3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83" h="377">
                  <a:moveTo>
                    <a:pt x="8" y="278"/>
                  </a:moveTo>
                  <a:cubicBezTo>
                    <a:pt x="23" y="210"/>
                    <a:pt x="51" y="137"/>
                    <a:pt x="91" y="81"/>
                  </a:cubicBezTo>
                  <a:cubicBezTo>
                    <a:pt x="122" y="36"/>
                    <a:pt x="167" y="0"/>
                    <a:pt x="224" y="15"/>
                  </a:cubicBezTo>
                  <a:cubicBezTo>
                    <a:pt x="296" y="35"/>
                    <a:pt x="331" y="125"/>
                    <a:pt x="352" y="189"/>
                  </a:cubicBezTo>
                  <a:cubicBezTo>
                    <a:pt x="363" y="221"/>
                    <a:pt x="377" y="260"/>
                    <a:pt x="374" y="294"/>
                  </a:cubicBezTo>
                  <a:cubicBezTo>
                    <a:pt x="370" y="343"/>
                    <a:pt x="317" y="360"/>
                    <a:pt x="289" y="323"/>
                  </a:cubicBezTo>
                  <a:cubicBezTo>
                    <a:pt x="261" y="287"/>
                    <a:pt x="275" y="201"/>
                    <a:pt x="220" y="190"/>
                  </a:cubicBezTo>
                  <a:cubicBezTo>
                    <a:pt x="177" y="181"/>
                    <a:pt x="142" y="212"/>
                    <a:pt x="126" y="247"/>
                  </a:cubicBezTo>
                  <a:cubicBezTo>
                    <a:pt x="120" y="261"/>
                    <a:pt x="116" y="276"/>
                    <a:pt x="111" y="291"/>
                  </a:cubicBezTo>
                  <a:cubicBezTo>
                    <a:pt x="103" y="321"/>
                    <a:pt x="98" y="360"/>
                    <a:pt x="63" y="369"/>
                  </a:cubicBezTo>
                  <a:cubicBezTo>
                    <a:pt x="44" y="374"/>
                    <a:pt x="23" y="358"/>
                    <a:pt x="14" y="343"/>
                  </a:cubicBezTo>
                  <a:cubicBezTo>
                    <a:pt x="1" y="325"/>
                    <a:pt x="4" y="299"/>
                    <a:pt x="8" y="278"/>
                  </a:cubicBezTo>
                  <a:cubicBezTo>
                    <a:pt x="8" y="279"/>
                    <a:pt x="7" y="280"/>
                    <a:pt x="7" y="280"/>
                  </a:cubicBezTo>
                  <a:cubicBezTo>
                    <a:pt x="0" y="319"/>
                    <a:pt x="9" y="377"/>
                    <a:pt x="62" y="371"/>
                  </a:cubicBezTo>
                  <a:cubicBezTo>
                    <a:pt x="88" y="369"/>
                    <a:pt x="100" y="336"/>
                    <a:pt x="106" y="314"/>
                  </a:cubicBezTo>
                  <a:cubicBezTo>
                    <a:pt x="117" y="271"/>
                    <a:pt x="128" y="214"/>
                    <a:pt x="175" y="197"/>
                  </a:cubicBezTo>
                  <a:cubicBezTo>
                    <a:pt x="200" y="189"/>
                    <a:pt x="229" y="187"/>
                    <a:pt x="246" y="210"/>
                  </a:cubicBezTo>
                  <a:cubicBezTo>
                    <a:pt x="275" y="248"/>
                    <a:pt x="259" y="330"/>
                    <a:pt x="316" y="344"/>
                  </a:cubicBezTo>
                  <a:cubicBezTo>
                    <a:pt x="342" y="351"/>
                    <a:pt x="361" y="335"/>
                    <a:pt x="370" y="314"/>
                  </a:cubicBezTo>
                  <a:cubicBezTo>
                    <a:pt x="383" y="285"/>
                    <a:pt x="372" y="253"/>
                    <a:pt x="365" y="225"/>
                  </a:cubicBezTo>
                  <a:cubicBezTo>
                    <a:pt x="343" y="143"/>
                    <a:pt x="301" y="15"/>
                    <a:pt x="200" y="9"/>
                  </a:cubicBezTo>
                  <a:cubicBezTo>
                    <a:pt x="141" y="6"/>
                    <a:pt x="100" y="63"/>
                    <a:pt x="73" y="108"/>
                  </a:cubicBezTo>
                  <a:cubicBezTo>
                    <a:pt x="42" y="159"/>
                    <a:pt x="20" y="221"/>
                    <a:pt x="7" y="280"/>
                  </a:cubicBezTo>
                  <a:cubicBezTo>
                    <a:pt x="7" y="280"/>
                    <a:pt x="8" y="279"/>
                    <a:pt x="8" y="278"/>
                  </a:cubicBezTo>
                </a:path>
              </a:pathLst>
            </a:custGeom>
            <a:solidFill>
              <a:srgbClr val="A2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35"/>
            <p:cNvSpPr>
              <a:spLocks/>
            </p:cNvSpPr>
            <p:nvPr/>
          </p:nvSpPr>
          <p:spPr bwMode="auto">
            <a:xfrm>
              <a:off x="1709738" y="6492874"/>
              <a:ext cx="465137" cy="288925"/>
            </a:xfrm>
            <a:custGeom>
              <a:avLst/>
              <a:gdLst>
                <a:gd name="T0" fmla="*/ 2147483646 w 124"/>
                <a:gd name="T1" fmla="*/ 2147483646 h 77"/>
                <a:gd name="T2" fmla="*/ 2147483646 w 124"/>
                <a:gd name="T3" fmla="*/ 2147483646 h 77"/>
                <a:gd name="T4" fmla="*/ 2147483646 w 124"/>
                <a:gd name="T5" fmla="*/ 2147483646 h 77"/>
                <a:gd name="T6" fmla="*/ 2147483646 w 124"/>
                <a:gd name="T7" fmla="*/ 2147483646 h 77"/>
                <a:gd name="T8" fmla="*/ 2147483646 w 124"/>
                <a:gd name="T9" fmla="*/ 2147483646 h 77"/>
                <a:gd name="T10" fmla="*/ 2147483646 w 124"/>
                <a:gd name="T11" fmla="*/ 2147483646 h 77"/>
                <a:gd name="T12" fmla="*/ 2147483646 w 124"/>
                <a:gd name="T13" fmla="*/ 2147483646 h 77"/>
                <a:gd name="T14" fmla="*/ 2147483646 w 124"/>
                <a:gd name="T15" fmla="*/ 2147483646 h 77"/>
                <a:gd name="T16" fmla="*/ 2147483646 w 124"/>
                <a:gd name="T17" fmla="*/ 2147483646 h 77"/>
                <a:gd name="T18" fmla="*/ 2147483646 w 124"/>
                <a:gd name="T19" fmla="*/ 2147483646 h 77"/>
                <a:gd name="T20" fmla="*/ 2147483646 w 124"/>
                <a:gd name="T21" fmla="*/ 2147483646 h 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4" h="77">
                  <a:moveTo>
                    <a:pt x="11" y="34"/>
                  </a:moveTo>
                  <a:cubicBezTo>
                    <a:pt x="20" y="11"/>
                    <a:pt x="57" y="0"/>
                    <a:pt x="80" y="6"/>
                  </a:cubicBezTo>
                  <a:cubicBezTo>
                    <a:pt x="96" y="10"/>
                    <a:pt x="111" y="25"/>
                    <a:pt x="116" y="41"/>
                  </a:cubicBezTo>
                  <a:cubicBezTo>
                    <a:pt x="124" y="71"/>
                    <a:pt x="80" y="72"/>
                    <a:pt x="62" y="72"/>
                  </a:cubicBezTo>
                  <a:cubicBezTo>
                    <a:pt x="40" y="72"/>
                    <a:pt x="4" y="65"/>
                    <a:pt x="11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0" y="77"/>
                    <a:pt x="61" y="75"/>
                    <a:pt x="85" y="72"/>
                  </a:cubicBezTo>
                  <a:cubicBezTo>
                    <a:pt x="102" y="71"/>
                    <a:pt x="118" y="63"/>
                    <a:pt x="118" y="44"/>
                  </a:cubicBezTo>
                  <a:cubicBezTo>
                    <a:pt x="117" y="18"/>
                    <a:pt x="86" y="0"/>
                    <a:pt x="62" y="3"/>
                  </a:cubicBezTo>
                  <a:cubicBezTo>
                    <a:pt x="42" y="5"/>
                    <a:pt x="18" y="16"/>
                    <a:pt x="10" y="36"/>
                  </a:cubicBezTo>
                  <a:cubicBezTo>
                    <a:pt x="10" y="36"/>
                    <a:pt x="11" y="35"/>
                    <a:pt x="11" y="34"/>
                  </a:cubicBezTo>
                  <a:close/>
                </a:path>
              </a:pathLst>
            </a:custGeom>
            <a:solidFill>
              <a:srgbClr val="A2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336"/>
            <p:cNvSpPr>
              <a:spLocks noEditPoints="1"/>
            </p:cNvSpPr>
            <p:nvPr/>
          </p:nvSpPr>
          <p:spPr bwMode="auto">
            <a:xfrm>
              <a:off x="1397000" y="6356351"/>
              <a:ext cx="1039812" cy="858838"/>
            </a:xfrm>
            <a:custGeom>
              <a:avLst/>
              <a:gdLst>
                <a:gd name="T0" fmla="*/ 2147483646 w 277"/>
                <a:gd name="T1" fmla="*/ 2147483646 h 228"/>
                <a:gd name="T2" fmla="*/ 2147483646 w 277"/>
                <a:gd name="T3" fmla="*/ 2147483646 h 228"/>
                <a:gd name="T4" fmla="*/ 2147483646 w 277"/>
                <a:gd name="T5" fmla="*/ 2147483646 h 228"/>
                <a:gd name="T6" fmla="*/ 2147483646 w 277"/>
                <a:gd name="T7" fmla="*/ 2147483646 h 228"/>
                <a:gd name="T8" fmla="*/ 2147483646 w 277"/>
                <a:gd name="T9" fmla="*/ 2147483646 h 228"/>
                <a:gd name="T10" fmla="*/ 2147483646 w 277"/>
                <a:gd name="T11" fmla="*/ 2147483646 h 228"/>
                <a:gd name="T12" fmla="*/ 2147483646 w 277"/>
                <a:gd name="T13" fmla="*/ 2147483646 h 228"/>
                <a:gd name="T14" fmla="*/ 2147483646 w 277"/>
                <a:gd name="T15" fmla="*/ 2147483646 h 228"/>
                <a:gd name="T16" fmla="*/ 2147483646 w 277"/>
                <a:gd name="T17" fmla="*/ 2147483646 h 228"/>
                <a:gd name="T18" fmla="*/ 2147483646 w 277"/>
                <a:gd name="T19" fmla="*/ 2147483646 h 228"/>
                <a:gd name="T20" fmla="*/ 2147483646 w 277"/>
                <a:gd name="T21" fmla="*/ 2147483646 h 228"/>
                <a:gd name="T22" fmla="*/ 2147483646 w 277"/>
                <a:gd name="T23" fmla="*/ 2147483646 h 228"/>
                <a:gd name="T24" fmla="*/ 2147483646 w 277"/>
                <a:gd name="T25" fmla="*/ 2147483646 h 228"/>
                <a:gd name="T26" fmla="*/ 2147483646 w 277"/>
                <a:gd name="T27" fmla="*/ 2147483646 h 228"/>
                <a:gd name="T28" fmla="*/ 2147483646 w 277"/>
                <a:gd name="T29" fmla="*/ 2147483646 h 228"/>
                <a:gd name="T30" fmla="*/ 2147483646 w 277"/>
                <a:gd name="T31" fmla="*/ 2147483646 h 228"/>
                <a:gd name="T32" fmla="*/ 2147483646 w 277"/>
                <a:gd name="T33" fmla="*/ 2147483646 h 228"/>
                <a:gd name="T34" fmla="*/ 2147483646 w 277"/>
                <a:gd name="T35" fmla="*/ 2147483646 h 228"/>
                <a:gd name="T36" fmla="*/ 2147483646 w 277"/>
                <a:gd name="T37" fmla="*/ 2147483646 h 228"/>
                <a:gd name="T38" fmla="*/ 2147483646 w 277"/>
                <a:gd name="T39" fmla="*/ 2147483646 h 228"/>
                <a:gd name="T40" fmla="*/ 2147483646 w 277"/>
                <a:gd name="T41" fmla="*/ 2147483646 h 228"/>
                <a:gd name="T42" fmla="*/ 2147483646 w 277"/>
                <a:gd name="T43" fmla="*/ 2147483646 h 228"/>
                <a:gd name="T44" fmla="*/ 2147483646 w 277"/>
                <a:gd name="T45" fmla="*/ 2147483646 h 228"/>
                <a:gd name="T46" fmla="*/ 2147483646 w 277"/>
                <a:gd name="T47" fmla="*/ 2147483646 h 228"/>
                <a:gd name="T48" fmla="*/ 2147483646 w 277"/>
                <a:gd name="T49" fmla="*/ 2147483646 h 228"/>
                <a:gd name="T50" fmla="*/ 2147483646 w 277"/>
                <a:gd name="T51" fmla="*/ 2147483646 h 228"/>
                <a:gd name="T52" fmla="*/ 2147483646 w 277"/>
                <a:gd name="T53" fmla="*/ 2147483646 h 228"/>
                <a:gd name="T54" fmla="*/ 2147483646 w 277"/>
                <a:gd name="T55" fmla="*/ 2147483646 h 228"/>
                <a:gd name="T56" fmla="*/ 2147483646 w 277"/>
                <a:gd name="T57" fmla="*/ 2147483646 h 228"/>
                <a:gd name="T58" fmla="*/ 2147483646 w 277"/>
                <a:gd name="T59" fmla="*/ 2147483646 h 228"/>
                <a:gd name="T60" fmla="*/ 2147483646 w 277"/>
                <a:gd name="T61" fmla="*/ 2147483646 h 228"/>
                <a:gd name="T62" fmla="*/ 2147483646 w 277"/>
                <a:gd name="T63" fmla="*/ 2147483646 h 228"/>
                <a:gd name="T64" fmla="*/ 2147483646 w 277"/>
                <a:gd name="T65" fmla="*/ 2147483646 h 228"/>
                <a:gd name="T66" fmla="*/ 2147483646 w 277"/>
                <a:gd name="T67" fmla="*/ 2147483646 h 228"/>
                <a:gd name="T68" fmla="*/ 2147483646 w 277"/>
                <a:gd name="T69" fmla="*/ 2147483646 h 228"/>
                <a:gd name="T70" fmla="*/ 2147483646 w 277"/>
                <a:gd name="T71" fmla="*/ 2147483646 h 228"/>
                <a:gd name="T72" fmla="*/ 2147483646 w 277"/>
                <a:gd name="T73" fmla="*/ 2147483646 h 228"/>
                <a:gd name="T74" fmla="*/ 2147483646 w 277"/>
                <a:gd name="T75" fmla="*/ 2147483646 h 228"/>
                <a:gd name="T76" fmla="*/ 2147483646 w 277"/>
                <a:gd name="T77" fmla="*/ 2147483646 h 228"/>
                <a:gd name="T78" fmla="*/ 2147483646 w 277"/>
                <a:gd name="T79" fmla="*/ 2147483646 h 228"/>
                <a:gd name="T80" fmla="*/ 2147483646 w 277"/>
                <a:gd name="T81" fmla="*/ 0 h 228"/>
                <a:gd name="T82" fmla="*/ 2147483646 w 277"/>
                <a:gd name="T83" fmla="*/ 2147483646 h 228"/>
                <a:gd name="T84" fmla="*/ 2147483646 w 277"/>
                <a:gd name="T85" fmla="*/ 2147483646 h 228"/>
                <a:gd name="T86" fmla="*/ 2147483646 w 277"/>
                <a:gd name="T87" fmla="*/ 2147483646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77" h="228">
                  <a:moveTo>
                    <a:pt x="8" y="205"/>
                  </a:moveTo>
                  <a:cubicBezTo>
                    <a:pt x="7" y="205"/>
                    <a:pt x="6" y="205"/>
                    <a:pt x="6" y="206"/>
                  </a:cubicBezTo>
                  <a:cubicBezTo>
                    <a:pt x="4" y="213"/>
                    <a:pt x="2" y="220"/>
                    <a:pt x="1" y="226"/>
                  </a:cubicBezTo>
                  <a:cubicBezTo>
                    <a:pt x="0" y="227"/>
                    <a:pt x="1" y="228"/>
                    <a:pt x="2" y="228"/>
                  </a:cubicBezTo>
                  <a:cubicBezTo>
                    <a:pt x="3" y="228"/>
                    <a:pt x="3" y="228"/>
                    <a:pt x="3" y="228"/>
                  </a:cubicBezTo>
                  <a:cubicBezTo>
                    <a:pt x="3" y="228"/>
                    <a:pt x="4" y="227"/>
                    <a:pt x="4" y="227"/>
                  </a:cubicBezTo>
                  <a:cubicBezTo>
                    <a:pt x="6" y="221"/>
                    <a:pt x="8" y="214"/>
                    <a:pt x="10" y="207"/>
                  </a:cubicBezTo>
                  <a:cubicBezTo>
                    <a:pt x="10" y="206"/>
                    <a:pt x="9" y="205"/>
                    <a:pt x="8" y="205"/>
                  </a:cubicBezTo>
                  <a:cubicBezTo>
                    <a:pt x="8" y="205"/>
                    <a:pt x="8" y="205"/>
                    <a:pt x="8" y="205"/>
                  </a:cubicBezTo>
                  <a:moveTo>
                    <a:pt x="271" y="188"/>
                  </a:moveTo>
                  <a:cubicBezTo>
                    <a:pt x="271" y="188"/>
                    <a:pt x="270" y="188"/>
                    <a:pt x="270" y="188"/>
                  </a:cubicBezTo>
                  <a:cubicBezTo>
                    <a:pt x="269" y="188"/>
                    <a:pt x="269" y="189"/>
                    <a:pt x="269" y="190"/>
                  </a:cubicBezTo>
                  <a:cubicBezTo>
                    <a:pt x="269" y="190"/>
                    <a:pt x="269" y="190"/>
                    <a:pt x="269" y="190"/>
                  </a:cubicBezTo>
                  <a:cubicBezTo>
                    <a:pt x="271" y="197"/>
                    <a:pt x="272" y="204"/>
                    <a:pt x="273" y="210"/>
                  </a:cubicBezTo>
                  <a:cubicBezTo>
                    <a:pt x="274" y="210"/>
                    <a:pt x="274" y="211"/>
                    <a:pt x="275" y="211"/>
                  </a:cubicBezTo>
                  <a:cubicBezTo>
                    <a:pt x="276" y="211"/>
                    <a:pt x="276" y="211"/>
                    <a:pt x="276" y="211"/>
                  </a:cubicBezTo>
                  <a:cubicBezTo>
                    <a:pt x="277" y="211"/>
                    <a:pt x="277" y="210"/>
                    <a:pt x="277" y="209"/>
                  </a:cubicBezTo>
                  <a:cubicBezTo>
                    <a:pt x="276" y="203"/>
                    <a:pt x="275" y="196"/>
                    <a:pt x="273" y="189"/>
                  </a:cubicBezTo>
                  <a:cubicBezTo>
                    <a:pt x="273" y="188"/>
                    <a:pt x="272" y="188"/>
                    <a:pt x="271" y="188"/>
                  </a:cubicBezTo>
                  <a:moveTo>
                    <a:pt x="19" y="166"/>
                  </a:moveTo>
                  <a:cubicBezTo>
                    <a:pt x="18" y="166"/>
                    <a:pt x="18" y="167"/>
                    <a:pt x="17" y="168"/>
                  </a:cubicBezTo>
                  <a:cubicBezTo>
                    <a:pt x="15" y="174"/>
                    <a:pt x="13" y="181"/>
                    <a:pt x="11" y="187"/>
                  </a:cubicBezTo>
                  <a:cubicBezTo>
                    <a:pt x="11" y="188"/>
                    <a:pt x="12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4" y="189"/>
                    <a:pt x="15" y="189"/>
                    <a:pt x="15" y="188"/>
                  </a:cubicBezTo>
                  <a:cubicBezTo>
                    <a:pt x="17" y="182"/>
                    <a:pt x="19" y="175"/>
                    <a:pt x="21" y="169"/>
                  </a:cubicBezTo>
                  <a:cubicBezTo>
                    <a:pt x="22" y="168"/>
                    <a:pt x="21" y="167"/>
                    <a:pt x="20" y="166"/>
                  </a:cubicBezTo>
                  <a:cubicBezTo>
                    <a:pt x="20" y="166"/>
                    <a:pt x="20" y="166"/>
                    <a:pt x="19" y="166"/>
                  </a:cubicBezTo>
                  <a:moveTo>
                    <a:pt x="260" y="149"/>
                  </a:moveTo>
                  <a:cubicBezTo>
                    <a:pt x="260" y="149"/>
                    <a:pt x="260" y="149"/>
                    <a:pt x="260" y="149"/>
                  </a:cubicBezTo>
                  <a:cubicBezTo>
                    <a:pt x="259" y="149"/>
                    <a:pt x="258" y="150"/>
                    <a:pt x="258" y="151"/>
                  </a:cubicBezTo>
                  <a:cubicBezTo>
                    <a:pt x="260" y="158"/>
                    <a:pt x="262" y="164"/>
                    <a:pt x="264" y="171"/>
                  </a:cubicBezTo>
                  <a:cubicBezTo>
                    <a:pt x="264" y="172"/>
                    <a:pt x="265" y="172"/>
                    <a:pt x="266" y="172"/>
                  </a:cubicBezTo>
                  <a:cubicBezTo>
                    <a:pt x="266" y="172"/>
                    <a:pt x="266" y="172"/>
                    <a:pt x="266" y="172"/>
                  </a:cubicBezTo>
                  <a:cubicBezTo>
                    <a:pt x="267" y="172"/>
                    <a:pt x="268" y="171"/>
                    <a:pt x="268" y="170"/>
                  </a:cubicBezTo>
                  <a:cubicBezTo>
                    <a:pt x="266" y="163"/>
                    <a:pt x="264" y="157"/>
                    <a:pt x="262" y="150"/>
                  </a:cubicBezTo>
                  <a:cubicBezTo>
                    <a:pt x="262" y="149"/>
                    <a:pt x="261" y="149"/>
                    <a:pt x="260" y="149"/>
                  </a:cubicBezTo>
                  <a:moveTo>
                    <a:pt x="33" y="129"/>
                  </a:moveTo>
                  <a:cubicBezTo>
                    <a:pt x="32" y="129"/>
                    <a:pt x="31" y="129"/>
                    <a:pt x="31" y="130"/>
                  </a:cubicBezTo>
                  <a:cubicBezTo>
                    <a:pt x="29" y="136"/>
                    <a:pt x="26" y="142"/>
                    <a:pt x="24" y="149"/>
                  </a:cubicBezTo>
                  <a:cubicBezTo>
                    <a:pt x="24" y="150"/>
                    <a:pt x="24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7" y="151"/>
                    <a:pt x="27" y="151"/>
                    <a:pt x="28" y="150"/>
                  </a:cubicBezTo>
                  <a:cubicBezTo>
                    <a:pt x="30" y="144"/>
                    <a:pt x="32" y="138"/>
                    <a:pt x="35" y="131"/>
                  </a:cubicBezTo>
                  <a:cubicBezTo>
                    <a:pt x="35" y="130"/>
                    <a:pt x="35" y="129"/>
                    <a:pt x="34" y="129"/>
                  </a:cubicBezTo>
                  <a:cubicBezTo>
                    <a:pt x="33" y="129"/>
                    <a:pt x="33" y="129"/>
                    <a:pt x="33" y="129"/>
                  </a:cubicBezTo>
                  <a:moveTo>
                    <a:pt x="247" y="111"/>
                  </a:moveTo>
                  <a:cubicBezTo>
                    <a:pt x="247" y="111"/>
                    <a:pt x="247" y="111"/>
                    <a:pt x="247" y="111"/>
                  </a:cubicBezTo>
                  <a:cubicBezTo>
                    <a:pt x="246" y="111"/>
                    <a:pt x="245" y="113"/>
                    <a:pt x="246" y="114"/>
                  </a:cubicBezTo>
                  <a:cubicBezTo>
                    <a:pt x="248" y="120"/>
                    <a:pt x="250" y="126"/>
                    <a:pt x="252" y="132"/>
                  </a:cubicBezTo>
                  <a:cubicBezTo>
                    <a:pt x="253" y="133"/>
                    <a:pt x="253" y="134"/>
                    <a:pt x="254" y="134"/>
                  </a:cubicBezTo>
                  <a:cubicBezTo>
                    <a:pt x="255" y="134"/>
                    <a:pt x="255" y="134"/>
                    <a:pt x="255" y="134"/>
                  </a:cubicBezTo>
                  <a:cubicBezTo>
                    <a:pt x="256" y="133"/>
                    <a:pt x="256" y="132"/>
                    <a:pt x="256" y="131"/>
                  </a:cubicBezTo>
                  <a:cubicBezTo>
                    <a:pt x="254" y="125"/>
                    <a:pt x="252" y="118"/>
                    <a:pt x="249" y="112"/>
                  </a:cubicBezTo>
                  <a:cubicBezTo>
                    <a:pt x="249" y="111"/>
                    <a:pt x="248" y="111"/>
                    <a:pt x="247" y="111"/>
                  </a:cubicBezTo>
                  <a:moveTo>
                    <a:pt x="49" y="92"/>
                  </a:moveTo>
                  <a:cubicBezTo>
                    <a:pt x="48" y="92"/>
                    <a:pt x="47" y="92"/>
                    <a:pt x="47" y="93"/>
                  </a:cubicBezTo>
                  <a:cubicBezTo>
                    <a:pt x="44" y="99"/>
                    <a:pt x="41" y="105"/>
                    <a:pt x="39" y="111"/>
                  </a:cubicBezTo>
                  <a:cubicBezTo>
                    <a:pt x="38" y="112"/>
                    <a:pt x="39" y="113"/>
                    <a:pt x="40" y="114"/>
                  </a:cubicBezTo>
                  <a:cubicBezTo>
                    <a:pt x="40" y="114"/>
                    <a:pt x="40" y="114"/>
                    <a:pt x="40" y="114"/>
                  </a:cubicBezTo>
                  <a:cubicBezTo>
                    <a:pt x="41" y="114"/>
                    <a:pt x="42" y="114"/>
                    <a:pt x="42" y="113"/>
                  </a:cubicBezTo>
                  <a:cubicBezTo>
                    <a:pt x="45" y="107"/>
                    <a:pt x="48" y="101"/>
                    <a:pt x="51" y="95"/>
                  </a:cubicBezTo>
                  <a:cubicBezTo>
                    <a:pt x="51" y="94"/>
                    <a:pt x="51" y="93"/>
                    <a:pt x="50" y="92"/>
                  </a:cubicBezTo>
                  <a:cubicBezTo>
                    <a:pt x="49" y="92"/>
                    <a:pt x="49" y="92"/>
                    <a:pt x="49" y="92"/>
                  </a:cubicBezTo>
                  <a:moveTo>
                    <a:pt x="231" y="74"/>
                  </a:moveTo>
                  <a:cubicBezTo>
                    <a:pt x="231" y="74"/>
                    <a:pt x="231" y="74"/>
                    <a:pt x="230" y="74"/>
                  </a:cubicBezTo>
                  <a:cubicBezTo>
                    <a:pt x="229" y="75"/>
                    <a:pt x="229" y="76"/>
                    <a:pt x="230" y="77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3" y="83"/>
                    <a:pt x="235" y="89"/>
                    <a:pt x="238" y="95"/>
                  </a:cubicBezTo>
                  <a:cubicBezTo>
                    <a:pt x="238" y="96"/>
                    <a:pt x="239" y="96"/>
                    <a:pt x="240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2" y="96"/>
                    <a:pt x="242" y="95"/>
                    <a:pt x="242" y="94"/>
                  </a:cubicBezTo>
                  <a:cubicBezTo>
                    <a:pt x="239" y="87"/>
                    <a:pt x="236" y="81"/>
                    <a:pt x="233" y="75"/>
                  </a:cubicBezTo>
                  <a:cubicBezTo>
                    <a:pt x="233" y="75"/>
                    <a:pt x="232" y="74"/>
                    <a:pt x="231" y="74"/>
                  </a:cubicBezTo>
                  <a:moveTo>
                    <a:pt x="68" y="57"/>
                  </a:moveTo>
                  <a:cubicBezTo>
                    <a:pt x="68" y="57"/>
                    <a:pt x="67" y="57"/>
                    <a:pt x="67" y="58"/>
                  </a:cubicBezTo>
                  <a:cubicBezTo>
                    <a:pt x="63" y="63"/>
                    <a:pt x="60" y="69"/>
                    <a:pt x="56" y="75"/>
                  </a:cubicBezTo>
                  <a:cubicBezTo>
                    <a:pt x="56" y="76"/>
                    <a:pt x="56" y="77"/>
                    <a:pt x="57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3" y="71"/>
                    <a:pt x="66" y="65"/>
                    <a:pt x="70" y="60"/>
                  </a:cubicBezTo>
                  <a:cubicBezTo>
                    <a:pt x="70" y="59"/>
                    <a:pt x="70" y="58"/>
                    <a:pt x="69" y="57"/>
                  </a:cubicBezTo>
                  <a:cubicBezTo>
                    <a:pt x="69" y="57"/>
                    <a:pt x="69" y="57"/>
                    <a:pt x="68" y="57"/>
                  </a:cubicBezTo>
                  <a:moveTo>
                    <a:pt x="211" y="40"/>
                  </a:moveTo>
                  <a:cubicBezTo>
                    <a:pt x="210" y="40"/>
                    <a:pt x="210" y="40"/>
                    <a:pt x="209" y="40"/>
                  </a:cubicBezTo>
                  <a:cubicBezTo>
                    <a:pt x="209" y="41"/>
                    <a:pt x="208" y="42"/>
                    <a:pt x="209" y="43"/>
                  </a:cubicBezTo>
                  <a:cubicBezTo>
                    <a:pt x="213" y="48"/>
                    <a:pt x="217" y="54"/>
                    <a:pt x="220" y="60"/>
                  </a:cubicBezTo>
                  <a:cubicBezTo>
                    <a:pt x="220" y="60"/>
                    <a:pt x="221" y="61"/>
                    <a:pt x="222" y="61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4" y="60"/>
                    <a:pt x="224" y="59"/>
                    <a:pt x="223" y="58"/>
                  </a:cubicBezTo>
                  <a:cubicBezTo>
                    <a:pt x="220" y="52"/>
                    <a:pt x="216" y="46"/>
                    <a:pt x="212" y="41"/>
                  </a:cubicBezTo>
                  <a:cubicBezTo>
                    <a:pt x="212" y="40"/>
                    <a:pt x="211" y="40"/>
                    <a:pt x="211" y="40"/>
                  </a:cubicBezTo>
                  <a:moveTo>
                    <a:pt x="93" y="25"/>
                  </a:moveTo>
                  <a:cubicBezTo>
                    <a:pt x="92" y="25"/>
                    <a:pt x="92" y="26"/>
                    <a:pt x="91" y="26"/>
                  </a:cubicBezTo>
                  <a:cubicBezTo>
                    <a:pt x="87" y="31"/>
                    <a:pt x="82" y="36"/>
                    <a:pt x="78" y="41"/>
                  </a:cubicBezTo>
                  <a:cubicBezTo>
                    <a:pt x="77" y="42"/>
                    <a:pt x="78" y="43"/>
                    <a:pt x="78" y="44"/>
                  </a:cubicBezTo>
                  <a:cubicBezTo>
                    <a:pt x="79" y="44"/>
                    <a:pt x="79" y="44"/>
                    <a:pt x="80" y="44"/>
                  </a:cubicBezTo>
                  <a:cubicBezTo>
                    <a:pt x="80" y="44"/>
                    <a:pt x="81" y="44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5" y="38"/>
                    <a:pt x="90" y="33"/>
                    <a:pt x="94" y="29"/>
                  </a:cubicBezTo>
                  <a:cubicBezTo>
                    <a:pt x="95" y="28"/>
                    <a:pt x="95" y="27"/>
                    <a:pt x="94" y="26"/>
                  </a:cubicBezTo>
                  <a:cubicBezTo>
                    <a:pt x="94" y="26"/>
                    <a:pt x="93" y="25"/>
                    <a:pt x="93" y="25"/>
                  </a:cubicBezTo>
                  <a:moveTo>
                    <a:pt x="182" y="12"/>
                  </a:moveTo>
                  <a:cubicBezTo>
                    <a:pt x="182" y="12"/>
                    <a:pt x="181" y="12"/>
                    <a:pt x="181" y="13"/>
                  </a:cubicBezTo>
                  <a:cubicBezTo>
                    <a:pt x="180" y="14"/>
                    <a:pt x="180" y="15"/>
                    <a:pt x="181" y="15"/>
                  </a:cubicBezTo>
                  <a:cubicBezTo>
                    <a:pt x="187" y="19"/>
                    <a:pt x="192" y="23"/>
                    <a:pt x="196" y="28"/>
                  </a:cubicBezTo>
                  <a:cubicBezTo>
                    <a:pt x="197" y="29"/>
                    <a:pt x="197" y="29"/>
                    <a:pt x="198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8" y="29"/>
                    <a:pt x="199" y="29"/>
                    <a:pt x="199" y="28"/>
                  </a:cubicBezTo>
                  <a:cubicBezTo>
                    <a:pt x="200" y="27"/>
                    <a:pt x="200" y="26"/>
                    <a:pt x="199" y="25"/>
                  </a:cubicBezTo>
                  <a:cubicBezTo>
                    <a:pt x="194" y="20"/>
                    <a:pt x="189" y="16"/>
                    <a:pt x="184" y="12"/>
                  </a:cubicBezTo>
                  <a:cubicBezTo>
                    <a:pt x="183" y="12"/>
                    <a:pt x="183" y="12"/>
                    <a:pt x="182" y="12"/>
                  </a:cubicBezTo>
                  <a:moveTo>
                    <a:pt x="126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19" y="6"/>
                    <a:pt x="113" y="9"/>
                    <a:pt x="107" y="13"/>
                  </a:cubicBezTo>
                  <a:cubicBezTo>
                    <a:pt x="106" y="13"/>
                    <a:pt x="106" y="15"/>
                    <a:pt x="106" y="16"/>
                  </a:cubicBezTo>
                  <a:cubicBezTo>
                    <a:pt x="107" y="16"/>
                    <a:pt x="107" y="16"/>
                    <a:pt x="108" y="16"/>
                  </a:cubicBezTo>
                  <a:cubicBezTo>
                    <a:pt x="108" y="16"/>
                    <a:pt x="109" y="16"/>
                    <a:pt x="109" y="16"/>
                  </a:cubicBezTo>
                  <a:cubicBezTo>
                    <a:pt x="115" y="12"/>
                    <a:pt x="120" y="9"/>
                    <a:pt x="126" y="7"/>
                  </a:cubicBezTo>
                  <a:cubicBezTo>
                    <a:pt x="127" y="7"/>
                    <a:pt x="128" y="6"/>
                    <a:pt x="128" y="5"/>
                  </a:cubicBezTo>
                  <a:cubicBezTo>
                    <a:pt x="127" y="4"/>
                    <a:pt x="127" y="3"/>
                    <a:pt x="126" y="3"/>
                  </a:cubicBezTo>
                  <a:moveTo>
                    <a:pt x="146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4" y="0"/>
                    <a:pt x="143" y="1"/>
                    <a:pt x="143" y="2"/>
                  </a:cubicBezTo>
                  <a:cubicBezTo>
                    <a:pt x="143" y="3"/>
                    <a:pt x="144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52" y="4"/>
                    <a:pt x="158" y="5"/>
                    <a:pt x="164" y="7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6" y="7"/>
                    <a:pt x="166" y="6"/>
                    <a:pt x="167" y="6"/>
                  </a:cubicBezTo>
                  <a:cubicBezTo>
                    <a:pt x="167" y="4"/>
                    <a:pt x="166" y="3"/>
                    <a:pt x="165" y="3"/>
                  </a:cubicBezTo>
                  <a:cubicBezTo>
                    <a:pt x="159" y="1"/>
                    <a:pt x="153" y="0"/>
                    <a:pt x="146" y="0"/>
                  </a:cubicBezTo>
                </a:path>
              </a:pathLst>
            </a:custGeom>
            <a:solidFill>
              <a:srgbClr val="A2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896734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7" name="Line 13"/>
          <p:cNvSpPr>
            <a:spLocks noChangeShapeType="1"/>
          </p:cNvSpPr>
          <p:nvPr/>
        </p:nvSpPr>
        <p:spPr bwMode="auto">
          <a:xfrm>
            <a:off x="2259013" y="2038002"/>
            <a:ext cx="709612" cy="0"/>
          </a:xfrm>
          <a:prstGeom prst="line">
            <a:avLst/>
          </a:prstGeom>
          <a:noFill/>
          <a:ln w="9525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AutoShape 14"/>
          <p:cNvSpPr>
            <a:spLocks noChangeArrowheads="1"/>
          </p:cNvSpPr>
          <p:nvPr/>
        </p:nvSpPr>
        <p:spPr bwMode="auto">
          <a:xfrm>
            <a:off x="2968625" y="1820515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C00C1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前提</a:t>
            </a:r>
          </a:p>
        </p:txBody>
      </p:sp>
      <p:sp>
        <p:nvSpPr>
          <p:cNvPr id="3079" name="Line 13"/>
          <p:cNvSpPr>
            <a:spLocks noChangeShapeType="1"/>
          </p:cNvSpPr>
          <p:nvPr/>
        </p:nvSpPr>
        <p:spPr bwMode="auto">
          <a:xfrm>
            <a:off x="2593975" y="3088927"/>
            <a:ext cx="709613" cy="0"/>
          </a:xfrm>
          <a:prstGeom prst="line">
            <a:avLst/>
          </a:prstGeom>
          <a:noFill/>
          <a:ln w="9525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0" name="AutoShape 14"/>
          <p:cNvSpPr>
            <a:spLocks noChangeArrowheads="1"/>
          </p:cNvSpPr>
          <p:nvPr/>
        </p:nvSpPr>
        <p:spPr bwMode="auto">
          <a:xfrm>
            <a:off x="3303588" y="2871440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31868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技术基础</a:t>
            </a:r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auto">
          <a:xfrm>
            <a:off x="2927350" y="4139852"/>
            <a:ext cx="709613" cy="0"/>
          </a:xfrm>
          <a:prstGeom prst="line">
            <a:avLst/>
          </a:prstGeom>
          <a:noFill/>
          <a:ln w="9525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2" name="AutoShape 14"/>
          <p:cNvSpPr>
            <a:spLocks noChangeArrowheads="1"/>
          </p:cNvSpPr>
          <p:nvPr/>
        </p:nvSpPr>
        <p:spPr bwMode="auto">
          <a:xfrm>
            <a:off x="3636963" y="3922365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6C802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环境搭建</a:t>
            </a:r>
          </a:p>
        </p:txBody>
      </p:sp>
      <p:sp>
        <p:nvSpPr>
          <p:cNvPr id="3083" name="Line 13"/>
          <p:cNvSpPr>
            <a:spLocks noChangeShapeType="1"/>
          </p:cNvSpPr>
          <p:nvPr/>
        </p:nvSpPr>
        <p:spPr bwMode="auto">
          <a:xfrm>
            <a:off x="3260725" y="5190777"/>
            <a:ext cx="709613" cy="0"/>
          </a:xfrm>
          <a:prstGeom prst="line">
            <a:avLst/>
          </a:prstGeom>
          <a:noFill/>
          <a:ln w="9525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4" name="AutoShape 14"/>
          <p:cNvSpPr>
            <a:spLocks noChangeArrowheads="1"/>
          </p:cNvSpPr>
          <p:nvPr/>
        </p:nvSpPr>
        <p:spPr bwMode="auto">
          <a:xfrm>
            <a:off x="3970338" y="4973290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B571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小小成果展示</a:t>
            </a:r>
          </a:p>
        </p:txBody>
      </p:sp>
      <p:grpSp>
        <p:nvGrpSpPr>
          <p:cNvPr id="3085" name="组合 1"/>
          <p:cNvGrpSpPr>
            <a:grpSpLocks/>
          </p:cNvGrpSpPr>
          <p:nvPr/>
        </p:nvGrpSpPr>
        <p:grpSpPr bwMode="auto">
          <a:xfrm>
            <a:off x="1911350" y="2720627"/>
            <a:ext cx="557213" cy="754063"/>
            <a:chOff x="1912093" y="3035874"/>
            <a:chExt cx="556574" cy="754146"/>
          </a:xfrm>
        </p:grpSpPr>
        <p:sp>
          <p:nvSpPr>
            <p:cNvPr id="3099" name="Freeform 352"/>
            <p:cNvSpPr>
              <a:spLocks noEditPoints="1"/>
            </p:cNvSpPr>
            <p:nvPr/>
          </p:nvSpPr>
          <p:spPr bwMode="auto">
            <a:xfrm>
              <a:off x="1917715" y="3065591"/>
              <a:ext cx="550952" cy="713186"/>
            </a:xfrm>
            <a:custGeom>
              <a:avLst/>
              <a:gdLst>
                <a:gd name="T0" fmla="*/ 2147483646 w 290"/>
                <a:gd name="T1" fmla="*/ 2147483646 h 374"/>
                <a:gd name="T2" fmla="*/ 2147483646 w 290"/>
                <a:gd name="T3" fmla="*/ 2147483646 h 374"/>
                <a:gd name="T4" fmla="*/ 2147483646 w 290"/>
                <a:gd name="T5" fmla="*/ 2147483646 h 374"/>
                <a:gd name="T6" fmla="*/ 2147483646 w 290"/>
                <a:gd name="T7" fmla="*/ 2147483646 h 374"/>
                <a:gd name="T8" fmla="*/ 2147483646 w 290"/>
                <a:gd name="T9" fmla="*/ 2147483646 h 374"/>
                <a:gd name="T10" fmla="*/ 2147483646 w 290"/>
                <a:gd name="T11" fmla="*/ 2147483646 h 374"/>
                <a:gd name="T12" fmla="*/ 2147483646 w 290"/>
                <a:gd name="T13" fmla="*/ 2147483646 h 374"/>
                <a:gd name="T14" fmla="*/ 2147483646 w 290"/>
                <a:gd name="T15" fmla="*/ 2147483646 h 374"/>
                <a:gd name="T16" fmla="*/ 2147483646 w 290"/>
                <a:gd name="T17" fmla="*/ 2147483646 h 374"/>
                <a:gd name="T18" fmla="*/ 2147483646 w 290"/>
                <a:gd name="T19" fmla="*/ 2147483646 h 374"/>
                <a:gd name="T20" fmla="*/ 2147483646 w 290"/>
                <a:gd name="T21" fmla="*/ 2147483646 h 374"/>
                <a:gd name="T22" fmla="*/ 2147483646 w 290"/>
                <a:gd name="T23" fmla="*/ 2147483646 h 374"/>
                <a:gd name="T24" fmla="*/ 2147483646 w 290"/>
                <a:gd name="T25" fmla="*/ 2147483646 h 374"/>
                <a:gd name="T26" fmla="*/ 2147483646 w 290"/>
                <a:gd name="T27" fmla="*/ 2147483646 h 374"/>
                <a:gd name="T28" fmla="*/ 2147483646 w 290"/>
                <a:gd name="T29" fmla="*/ 2147483646 h 374"/>
                <a:gd name="T30" fmla="*/ 2147483646 w 290"/>
                <a:gd name="T31" fmla="*/ 2147483646 h 374"/>
                <a:gd name="T32" fmla="*/ 2147483646 w 290"/>
                <a:gd name="T33" fmla="*/ 2147483646 h 374"/>
                <a:gd name="T34" fmla="*/ 2147483646 w 290"/>
                <a:gd name="T35" fmla="*/ 2147483646 h 37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90" h="374">
                  <a:moveTo>
                    <a:pt x="241" y="170"/>
                  </a:moveTo>
                  <a:cubicBezTo>
                    <a:pt x="246" y="155"/>
                    <a:pt x="266" y="145"/>
                    <a:pt x="272" y="130"/>
                  </a:cubicBezTo>
                  <a:cubicBezTo>
                    <a:pt x="281" y="109"/>
                    <a:pt x="280" y="86"/>
                    <a:pt x="266" y="67"/>
                  </a:cubicBezTo>
                  <a:cubicBezTo>
                    <a:pt x="243" y="35"/>
                    <a:pt x="193" y="5"/>
                    <a:pt x="147" y="3"/>
                  </a:cubicBezTo>
                  <a:cubicBezTo>
                    <a:pt x="99" y="0"/>
                    <a:pt x="68" y="31"/>
                    <a:pt x="50" y="66"/>
                  </a:cubicBezTo>
                  <a:cubicBezTo>
                    <a:pt x="35" y="94"/>
                    <a:pt x="27" y="127"/>
                    <a:pt x="23" y="152"/>
                  </a:cubicBezTo>
                  <a:cubicBezTo>
                    <a:pt x="12" y="221"/>
                    <a:pt x="0" y="343"/>
                    <a:pt x="109" y="364"/>
                  </a:cubicBezTo>
                  <a:cubicBezTo>
                    <a:pt x="159" y="374"/>
                    <a:pt x="205" y="359"/>
                    <a:pt x="239" y="327"/>
                  </a:cubicBezTo>
                  <a:cubicBezTo>
                    <a:pt x="269" y="299"/>
                    <a:pt x="290" y="245"/>
                    <a:pt x="263" y="209"/>
                  </a:cubicBezTo>
                  <a:cubicBezTo>
                    <a:pt x="251" y="194"/>
                    <a:pt x="233" y="189"/>
                    <a:pt x="241" y="170"/>
                  </a:cubicBezTo>
                  <a:moveTo>
                    <a:pt x="186" y="273"/>
                  </a:moveTo>
                  <a:cubicBezTo>
                    <a:pt x="152" y="295"/>
                    <a:pt x="88" y="324"/>
                    <a:pt x="92" y="253"/>
                  </a:cubicBezTo>
                  <a:cubicBezTo>
                    <a:pt x="92" y="253"/>
                    <a:pt x="99" y="205"/>
                    <a:pt x="133" y="201"/>
                  </a:cubicBezTo>
                  <a:cubicBezTo>
                    <a:pt x="167" y="198"/>
                    <a:pt x="220" y="251"/>
                    <a:pt x="186" y="273"/>
                  </a:cubicBezTo>
                  <a:moveTo>
                    <a:pt x="186" y="141"/>
                  </a:moveTo>
                  <a:cubicBezTo>
                    <a:pt x="148" y="155"/>
                    <a:pt x="80" y="170"/>
                    <a:pt x="100" y="101"/>
                  </a:cubicBezTo>
                  <a:cubicBezTo>
                    <a:pt x="100" y="101"/>
                    <a:pt x="116" y="56"/>
                    <a:pt x="150" y="59"/>
                  </a:cubicBezTo>
                  <a:cubicBezTo>
                    <a:pt x="185" y="63"/>
                    <a:pt x="224" y="126"/>
                    <a:pt x="186" y="141"/>
                  </a:cubicBezTo>
                </a:path>
              </a:pathLst>
            </a:custGeom>
            <a:solidFill>
              <a:srgbClr val="8BD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354"/>
            <p:cNvSpPr>
              <a:spLocks noEditPoints="1"/>
            </p:cNvSpPr>
            <p:nvPr/>
          </p:nvSpPr>
          <p:spPr bwMode="auto">
            <a:xfrm>
              <a:off x="2006863" y="3569158"/>
              <a:ext cx="431285" cy="195965"/>
            </a:xfrm>
            <a:custGeom>
              <a:avLst/>
              <a:gdLst>
                <a:gd name="T0" fmla="*/ 2147483646 w 227"/>
                <a:gd name="T1" fmla="*/ 2147483646 h 103"/>
                <a:gd name="T2" fmla="*/ 2147483646 w 227"/>
                <a:gd name="T3" fmla="*/ 2147483646 h 103"/>
                <a:gd name="T4" fmla="*/ 2147483646 w 227"/>
                <a:gd name="T5" fmla="*/ 2147483646 h 103"/>
                <a:gd name="T6" fmla="*/ 2147483646 w 227"/>
                <a:gd name="T7" fmla="*/ 2147483646 h 103"/>
                <a:gd name="T8" fmla="*/ 2147483646 w 227"/>
                <a:gd name="T9" fmla="*/ 2147483646 h 103"/>
                <a:gd name="T10" fmla="*/ 2147483646 w 227"/>
                <a:gd name="T11" fmla="*/ 2147483646 h 103"/>
                <a:gd name="T12" fmla="*/ 2147483646 w 227"/>
                <a:gd name="T13" fmla="*/ 2147483646 h 103"/>
                <a:gd name="T14" fmla="*/ 2147483646 w 227"/>
                <a:gd name="T15" fmla="*/ 2147483646 h 103"/>
                <a:gd name="T16" fmla="*/ 2147483646 w 227"/>
                <a:gd name="T17" fmla="*/ 2147483646 h 103"/>
                <a:gd name="T18" fmla="*/ 2147483646 w 227"/>
                <a:gd name="T19" fmla="*/ 2147483646 h 103"/>
                <a:gd name="T20" fmla="*/ 2147483646 w 227"/>
                <a:gd name="T21" fmla="*/ 2147483646 h 103"/>
                <a:gd name="T22" fmla="*/ 2147483646 w 227"/>
                <a:gd name="T23" fmla="*/ 2147483646 h 103"/>
                <a:gd name="T24" fmla="*/ 2147483646 w 227"/>
                <a:gd name="T25" fmla="*/ 2147483646 h 103"/>
                <a:gd name="T26" fmla="*/ 2147483646 w 227"/>
                <a:gd name="T27" fmla="*/ 2147483646 h 103"/>
                <a:gd name="T28" fmla="*/ 0 w 227"/>
                <a:gd name="T29" fmla="*/ 2147483646 h 103"/>
                <a:gd name="T30" fmla="*/ 2147483646 w 227"/>
                <a:gd name="T31" fmla="*/ 2147483646 h 103"/>
                <a:gd name="T32" fmla="*/ 2147483646 w 227"/>
                <a:gd name="T33" fmla="*/ 2147483646 h 103"/>
                <a:gd name="T34" fmla="*/ 2147483646 w 227"/>
                <a:gd name="T35" fmla="*/ 2147483646 h 103"/>
                <a:gd name="T36" fmla="*/ 2147483646 w 227"/>
                <a:gd name="T37" fmla="*/ 2147483646 h 103"/>
                <a:gd name="T38" fmla="*/ 0 w 227"/>
                <a:gd name="T39" fmla="*/ 2147483646 h 103"/>
                <a:gd name="T40" fmla="*/ 2147483646 w 227"/>
                <a:gd name="T41" fmla="*/ 2147483646 h 103"/>
                <a:gd name="T42" fmla="*/ 2147483646 w 227"/>
                <a:gd name="T43" fmla="*/ 2147483646 h 103"/>
                <a:gd name="T44" fmla="*/ 2147483646 w 227"/>
                <a:gd name="T45" fmla="*/ 2147483646 h 103"/>
                <a:gd name="T46" fmla="*/ 2147483646 w 227"/>
                <a:gd name="T47" fmla="*/ 2147483646 h 103"/>
                <a:gd name="T48" fmla="*/ 2147483646 w 227"/>
                <a:gd name="T49" fmla="*/ 2147483646 h 103"/>
                <a:gd name="T50" fmla="*/ 2147483646 w 227"/>
                <a:gd name="T51" fmla="*/ 2147483646 h 103"/>
                <a:gd name="T52" fmla="*/ 2147483646 w 227"/>
                <a:gd name="T53" fmla="*/ 2147483646 h 103"/>
                <a:gd name="T54" fmla="*/ 2147483646 w 227"/>
                <a:gd name="T55" fmla="*/ 2147483646 h 103"/>
                <a:gd name="T56" fmla="*/ 2147483646 w 227"/>
                <a:gd name="T57" fmla="*/ 2147483646 h 103"/>
                <a:gd name="T58" fmla="*/ 2147483646 w 227"/>
                <a:gd name="T59" fmla="*/ 2147483646 h 103"/>
                <a:gd name="T60" fmla="*/ 2147483646 w 227"/>
                <a:gd name="T61" fmla="*/ 2147483646 h 103"/>
                <a:gd name="T62" fmla="*/ 2147483646 w 227"/>
                <a:gd name="T63" fmla="*/ 0 h 10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7" h="103">
                  <a:moveTo>
                    <a:pt x="79" y="61"/>
                  </a:moveTo>
                  <a:cubicBezTo>
                    <a:pt x="73" y="61"/>
                    <a:pt x="66" y="60"/>
                    <a:pt x="59" y="59"/>
                  </a:cubicBezTo>
                  <a:cubicBezTo>
                    <a:pt x="58" y="59"/>
                    <a:pt x="57" y="58"/>
                    <a:pt x="57" y="57"/>
                  </a:cubicBezTo>
                  <a:cubicBezTo>
                    <a:pt x="58" y="56"/>
                    <a:pt x="58" y="55"/>
                    <a:pt x="59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6" y="56"/>
                    <a:pt x="73" y="57"/>
                    <a:pt x="79" y="57"/>
                  </a:cubicBezTo>
                  <a:cubicBezTo>
                    <a:pt x="80" y="57"/>
                    <a:pt x="81" y="58"/>
                    <a:pt x="81" y="59"/>
                  </a:cubicBezTo>
                  <a:cubicBezTo>
                    <a:pt x="81" y="60"/>
                    <a:pt x="80" y="61"/>
                    <a:pt x="79" y="61"/>
                  </a:cubicBezTo>
                  <a:cubicBezTo>
                    <a:pt x="79" y="61"/>
                    <a:pt x="79" y="61"/>
                    <a:pt x="79" y="61"/>
                  </a:cubicBezTo>
                  <a:moveTo>
                    <a:pt x="117" y="50"/>
                  </a:moveTo>
                  <a:cubicBezTo>
                    <a:pt x="118" y="49"/>
                    <a:pt x="118" y="49"/>
                    <a:pt x="118" y="49"/>
                  </a:cubicBezTo>
                  <a:cubicBezTo>
                    <a:pt x="119" y="49"/>
                    <a:pt x="120" y="50"/>
                    <a:pt x="120" y="51"/>
                  </a:cubicBezTo>
                  <a:cubicBezTo>
                    <a:pt x="121" y="52"/>
                    <a:pt x="120" y="53"/>
                    <a:pt x="119" y="53"/>
                  </a:cubicBezTo>
                  <a:cubicBezTo>
                    <a:pt x="113" y="56"/>
                    <a:pt x="106" y="58"/>
                    <a:pt x="100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8" y="59"/>
                    <a:pt x="97" y="59"/>
                    <a:pt x="97" y="58"/>
                  </a:cubicBezTo>
                  <a:cubicBezTo>
                    <a:pt x="97" y="57"/>
                    <a:pt x="98" y="55"/>
                    <a:pt x="99" y="55"/>
                  </a:cubicBezTo>
                  <a:cubicBezTo>
                    <a:pt x="105" y="54"/>
                    <a:pt x="111" y="52"/>
                    <a:pt x="117" y="50"/>
                  </a:cubicBezTo>
                  <a:cubicBezTo>
                    <a:pt x="117" y="50"/>
                    <a:pt x="117" y="50"/>
                    <a:pt x="117" y="50"/>
                  </a:cubicBezTo>
                  <a:moveTo>
                    <a:pt x="215" y="5"/>
                  </a:moveTo>
                  <a:cubicBezTo>
                    <a:pt x="194" y="13"/>
                    <a:pt x="173" y="21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4" y="29"/>
                    <a:pt x="154" y="30"/>
                    <a:pt x="153" y="31"/>
                  </a:cubicBezTo>
                  <a:cubicBezTo>
                    <a:pt x="148" y="36"/>
                    <a:pt x="143" y="40"/>
                    <a:pt x="137" y="44"/>
                  </a:cubicBezTo>
                  <a:cubicBezTo>
                    <a:pt x="137" y="44"/>
                    <a:pt x="136" y="44"/>
                    <a:pt x="136" y="44"/>
                  </a:cubicBezTo>
                  <a:cubicBezTo>
                    <a:pt x="135" y="44"/>
                    <a:pt x="135" y="44"/>
                    <a:pt x="134" y="43"/>
                  </a:cubicBezTo>
                  <a:cubicBezTo>
                    <a:pt x="134" y="42"/>
                    <a:pt x="134" y="41"/>
                    <a:pt x="135" y="40"/>
                  </a:cubicBezTo>
                  <a:cubicBezTo>
                    <a:pt x="140" y="37"/>
                    <a:pt x="145" y="33"/>
                    <a:pt x="149" y="29"/>
                  </a:cubicBezTo>
                  <a:cubicBezTo>
                    <a:pt x="145" y="30"/>
                    <a:pt x="140" y="32"/>
                    <a:pt x="136" y="33"/>
                  </a:cubicBezTo>
                  <a:cubicBezTo>
                    <a:pt x="90" y="47"/>
                    <a:pt x="45" y="56"/>
                    <a:pt x="0" y="63"/>
                  </a:cubicBezTo>
                  <a:cubicBezTo>
                    <a:pt x="23" y="83"/>
                    <a:pt x="53" y="93"/>
                    <a:pt x="84" y="93"/>
                  </a:cubicBezTo>
                  <a:cubicBezTo>
                    <a:pt x="116" y="93"/>
                    <a:pt x="149" y="82"/>
                    <a:pt x="174" y="61"/>
                  </a:cubicBezTo>
                  <a:cubicBezTo>
                    <a:pt x="188" y="50"/>
                    <a:pt x="201" y="34"/>
                    <a:pt x="210" y="17"/>
                  </a:cubicBezTo>
                  <a:cubicBezTo>
                    <a:pt x="212" y="13"/>
                    <a:pt x="213" y="9"/>
                    <a:pt x="215" y="5"/>
                  </a:cubicBezTo>
                  <a:moveTo>
                    <a:pt x="227" y="0"/>
                  </a:moveTo>
                  <a:cubicBezTo>
                    <a:pt x="223" y="2"/>
                    <a:pt x="219" y="3"/>
                    <a:pt x="215" y="5"/>
                  </a:cubicBezTo>
                  <a:cubicBezTo>
                    <a:pt x="213" y="9"/>
                    <a:pt x="212" y="13"/>
                    <a:pt x="210" y="17"/>
                  </a:cubicBezTo>
                  <a:cubicBezTo>
                    <a:pt x="200" y="37"/>
                    <a:pt x="186" y="54"/>
                    <a:pt x="168" y="67"/>
                  </a:cubicBezTo>
                  <a:cubicBezTo>
                    <a:pt x="142" y="85"/>
                    <a:pt x="111" y="94"/>
                    <a:pt x="81" y="94"/>
                  </a:cubicBezTo>
                  <a:cubicBezTo>
                    <a:pt x="51" y="94"/>
                    <a:pt x="22" y="85"/>
                    <a:pt x="0" y="66"/>
                  </a:cubicBezTo>
                  <a:cubicBezTo>
                    <a:pt x="14" y="82"/>
                    <a:pt x="34" y="94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72" y="102"/>
                    <a:pt x="82" y="103"/>
                    <a:pt x="92" y="103"/>
                  </a:cubicBezTo>
                  <a:cubicBezTo>
                    <a:pt x="130" y="103"/>
                    <a:pt x="165" y="88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3" y="63"/>
                    <a:pt x="193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3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209" y="46"/>
                    <a:pt x="223" y="23"/>
                    <a:pt x="227" y="0"/>
                  </a:cubicBezTo>
                </a:path>
              </a:pathLst>
            </a:custGeom>
            <a:solidFill>
              <a:srgbClr val="349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355"/>
            <p:cNvSpPr>
              <a:spLocks/>
            </p:cNvSpPr>
            <p:nvPr/>
          </p:nvSpPr>
          <p:spPr bwMode="auto">
            <a:xfrm>
              <a:off x="1912093" y="3035874"/>
              <a:ext cx="528464" cy="754146"/>
            </a:xfrm>
            <a:custGeom>
              <a:avLst/>
              <a:gdLst>
                <a:gd name="T0" fmla="*/ 2147483646 w 278"/>
                <a:gd name="T1" fmla="*/ 2147483646 h 396"/>
                <a:gd name="T2" fmla="*/ 2147483646 w 278"/>
                <a:gd name="T3" fmla="*/ 2147483646 h 396"/>
                <a:gd name="T4" fmla="*/ 2147483646 w 278"/>
                <a:gd name="T5" fmla="*/ 2147483646 h 396"/>
                <a:gd name="T6" fmla="*/ 2147483646 w 278"/>
                <a:gd name="T7" fmla="*/ 2147483646 h 396"/>
                <a:gd name="T8" fmla="*/ 2147483646 w 278"/>
                <a:gd name="T9" fmla="*/ 2147483646 h 396"/>
                <a:gd name="T10" fmla="*/ 2147483646 w 278"/>
                <a:gd name="T11" fmla="*/ 2147483646 h 396"/>
                <a:gd name="T12" fmla="*/ 2147483646 w 278"/>
                <a:gd name="T13" fmla="*/ 2147483646 h 396"/>
                <a:gd name="T14" fmla="*/ 2147483646 w 278"/>
                <a:gd name="T15" fmla="*/ 2147483646 h 396"/>
                <a:gd name="T16" fmla="*/ 2147483646 w 278"/>
                <a:gd name="T17" fmla="*/ 2147483646 h 396"/>
                <a:gd name="T18" fmla="*/ 2147483646 w 278"/>
                <a:gd name="T19" fmla="*/ 2147483646 h 396"/>
                <a:gd name="T20" fmla="*/ 2147483646 w 278"/>
                <a:gd name="T21" fmla="*/ 2147483646 h 396"/>
                <a:gd name="T22" fmla="*/ 2147483646 w 278"/>
                <a:gd name="T23" fmla="*/ 2147483646 h 396"/>
                <a:gd name="T24" fmla="*/ 2147483646 w 278"/>
                <a:gd name="T25" fmla="*/ 2147483646 h 396"/>
                <a:gd name="T26" fmla="*/ 2147483646 w 278"/>
                <a:gd name="T27" fmla="*/ 2147483646 h 396"/>
                <a:gd name="T28" fmla="*/ 2147483646 w 278"/>
                <a:gd name="T29" fmla="*/ 2147483646 h 396"/>
                <a:gd name="T30" fmla="*/ 2147483646 w 278"/>
                <a:gd name="T31" fmla="*/ 2147483646 h 396"/>
                <a:gd name="T32" fmla="*/ 2147483646 w 278"/>
                <a:gd name="T33" fmla="*/ 2147483646 h 396"/>
                <a:gd name="T34" fmla="*/ 2147483646 w 278"/>
                <a:gd name="T35" fmla="*/ 2147483646 h 396"/>
                <a:gd name="T36" fmla="*/ 2147483646 w 278"/>
                <a:gd name="T37" fmla="*/ 2147483646 h 396"/>
                <a:gd name="T38" fmla="*/ 2147483646 w 278"/>
                <a:gd name="T39" fmla="*/ 2147483646 h 396"/>
                <a:gd name="T40" fmla="*/ 2147483646 w 278"/>
                <a:gd name="T41" fmla="*/ 2147483646 h 396"/>
                <a:gd name="T42" fmla="*/ 2147483646 w 278"/>
                <a:gd name="T43" fmla="*/ 2147483646 h 3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78" h="396">
                  <a:moveTo>
                    <a:pt x="44" y="73"/>
                  </a:moveTo>
                  <a:cubicBezTo>
                    <a:pt x="72" y="20"/>
                    <a:pt x="120" y="0"/>
                    <a:pt x="177" y="17"/>
                  </a:cubicBezTo>
                  <a:cubicBezTo>
                    <a:pt x="221" y="31"/>
                    <a:pt x="274" y="68"/>
                    <a:pt x="270" y="119"/>
                  </a:cubicBezTo>
                  <a:cubicBezTo>
                    <a:pt x="269" y="144"/>
                    <a:pt x="248" y="154"/>
                    <a:pt x="237" y="172"/>
                  </a:cubicBezTo>
                  <a:cubicBezTo>
                    <a:pt x="232" y="180"/>
                    <a:pt x="231" y="188"/>
                    <a:pt x="235" y="196"/>
                  </a:cubicBezTo>
                  <a:cubicBezTo>
                    <a:pt x="239" y="202"/>
                    <a:pt x="247" y="208"/>
                    <a:pt x="252" y="213"/>
                  </a:cubicBezTo>
                  <a:cubicBezTo>
                    <a:pt x="260" y="221"/>
                    <a:pt x="265" y="231"/>
                    <a:pt x="267" y="242"/>
                  </a:cubicBezTo>
                  <a:cubicBezTo>
                    <a:pt x="277" y="279"/>
                    <a:pt x="251" y="319"/>
                    <a:pt x="224" y="341"/>
                  </a:cubicBezTo>
                  <a:cubicBezTo>
                    <a:pt x="161" y="393"/>
                    <a:pt x="53" y="382"/>
                    <a:pt x="22" y="302"/>
                  </a:cubicBezTo>
                  <a:cubicBezTo>
                    <a:pt x="10" y="271"/>
                    <a:pt x="10" y="236"/>
                    <a:pt x="12" y="203"/>
                  </a:cubicBezTo>
                  <a:cubicBezTo>
                    <a:pt x="15" y="158"/>
                    <a:pt x="24" y="113"/>
                    <a:pt x="44" y="73"/>
                  </a:cubicBezTo>
                  <a:cubicBezTo>
                    <a:pt x="45" y="71"/>
                    <a:pt x="43" y="73"/>
                    <a:pt x="43" y="73"/>
                  </a:cubicBezTo>
                  <a:cubicBezTo>
                    <a:pt x="12" y="135"/>
                    <a:pt x="0" y="220"/>
                    <a:pt x="16" y="288"/>
                  </a:cubicBezTo>
                  <a:cubicBezTo>
                    <a:pt x="37" y="380"/>
                    <a:pt x="147" y="396"/>
                    <a:pt x="218" y="347"/>
                  </a:cubicBezTo>
                  <a:cubicBezTo>
                    <a:pt x="242" y="330"/>
                    <a:pt x="259" y="305"/>
                    <a:pt x="267" y="277"/>
                  </a:cubicBezTo>
                  <a:cubicBezTo>
                    <a:pt x="273" y="258"/>
                    <a:pt x="270" y="237"/>
                    <a:pt x="260" y="220"/>
                  </a:cubicBezTo>
                  <a:cubicBezTo>
                    <a:pt x="255" y="211"/>
                    <a:pt x="246" y="204"/>
                    <a:pt x="239" y="197"/>
                  </a:cubicBezTo>
                  <a:cubicBezTo>
                    <a:pt x="223" y="181"/>
                    <a:pt x="246" y="162"/>
                    <a:pt x="257" y="150"/>
                  </a:cubicBezTo>
                  <a:cubicBezTo>
                    <a:pt x="278" y="128"/>
                    <a:pt x="275" y="92"/>
                    <a:pt x="258" y="69"/>
                  </a:cubicBezTo>
                  <a:cubicBezTo>
                    <a:pt x="229" y="30"/>
                    <a:pt x="172" y="4"/>
                    <a:pt x="124" y="9"/>
                  </a:cubicBezTo>
                  <a:cubicBezTo>
                    <a:pt x="87" y="13"/>
                    <a:pt x="60" y="42"/>
                    <a:pt x="43" y="73"/>
                  </a:cubicBezTo>
                  <a:cubicBezTo>
                    <a:pt x="42" y="75"/>
                    <a:pt x="43" y="73"/>
                    <a:pt x="44" y="73"/>
                  </a:cubicBezTo>
                </a:path>
              </a:pathLst>
            </a:custGeom>
            <a:solidFill>
              <a:srgbClr val="2D8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56"/>
            <p:cNvSpPr>
              <a:spLocks noEditPoints="1"/>
            </p:cNvSpPr>
            <p:nvPr/>
          </p:nvSpPr>
          <p:spPr bwMode="auto">
            <a:xfrm>
              <a:off x="1981966" y="3115385"/>
              <a:ext cx="374262" cy="508386"/>
            </a:xfrm>
            <a:custGeom>
              <a:avLst/>
              <a:gdLst>
                <a:gd name="T0" fmla="*/ 2147483646 w 197"/>
                <a:gd name="T1" fmla="*/ 2147483646 h 267"/>
                <a:gd name="T2" fmla="*/ 2147483646 w 197"/>
                <a:gd name="T3" fmla="*/ 2147483646 h 267"/>
                <a:gd name="T4" fmla="*/ 2147483646 w 197"/>
                <a:gd name="T5" fmla="*/ 2147483646 h 267"/>
                <a:gd name="T6" fmla="*/ 2147483646 w 197"/>
                <a:gd name="T7" fmla="*/ 2147483646 h 267"/>
                <a:gd name="T8" fmla="*/ 2147483646 w 197"/>
                <a:gd name="T9" fmla="*/ 2147483646 h 267"/>
                <a:gd name="T10" fmla="*/ 2147483646 w 197"/>
                <a:gd name="T11" fmla="*/ 2147483646 h 267"/>
                <a:gd name="T12" fmla="*/ 2147483646 w 197"/>
                <a:gd name="T13" fmla="*/ 2147483646 h 267"/>
                <a:gd name="T14" fmla="*/ 2147483646 w 197"/>
                <a:gd name="T15" fmla="*/ 2147483646 h 267"/>
                <a:gd name="T16" fmla="*/ 2147483646 w 197"/>
                <a:gd name="T17" fmla="*/ 2147483646 h 267"/>
                <a:gd name="T18" fmla="*/ 2147483646 w 197"/>
                <a:gd name="T19" fmla="*/ 2147483646 h 267"/>
                <a:gd name="T20" fmla="*/ 2147483646 w 197"/>
                <a:gd name="T21" fmla="*/ 2147483646 h 267"/>
                <a:gd name="T22" fmla="*/ 2147483646 w 197"/>
                <a:gd name="T23" fmla="*/ 2147483646 h 267"/>
                <a:gd name="T24" fmla="*/ 2147483646 w 197"/>
                <a:gd name="T25" fmla="*/ 2147483646 h 267"/>
                <a:gd name="T26" fmla="*/ 2147483646 w 197"/>
                <a:gd name="T27" fmla="*/ 2147483646 h 267"/>
                <a:gd name="T28" fmla="*/ 2147483646 w 197"/>
                <a:gd name="T29" fmla="*/ 2147483646 h 267"/>
                <a:gd name="T30" fmla="*/ 0 w 197"/>
                <a:gd name="T31" fmla="*/ 2147483646 h 267"/>
                <a:gd name="T32" fmla="*/ 2147483646 w 197"/>
                <a:gd name="T33" fmla="*/ 2147483646 h 267"/>
                <a:gd name="T34" fmla="*/ 2147483646 w 197"/>
                <a:gd name="T35" fmla="*/ 2147483646 h 267"/>
                <a:gd name="T36" fmla="*/ 2147483646 w 197"/>
                <a:gd name="T37" fmla="*/ 2147483646 h 267"/>
                <a:gd name="T38" fmla="*/ 2147483646 w 197"/>
                <a:gd name="T39" fmla="*/ 2147483646 h 267"/>
                <a:gd name="T40" fmla="*/ 2147483646 w 197"/>
                <a:gd name="T41" fmla="*/ 2147483646 h 267"/>
                <a:gd name="T42" fmla="*/ 2147483646 w 197"/>
                <a:gd name="T43" fmla="*/ 2147483646 h 267"/>
                <a:gd name="T44" fmla="*/ 2147483646 w 197"/>
                <a:gd name="T45" fmla="*/ 2147483646 h 267"/>
                <a:gd name="T46" fmla="*/ 2147483646 w 197"/>
                <a:gd name="T47" fmla="*/ 2147483646 h 267"/>
                <a:gd name="T48" fmla="*/ 2147483646 w 197"/>
                <a:gd name="T49" fmla="*/ 2147483646 h 267"/>
                <a:gd name="T50" fmla="*/ 2147483646 w 197"/>
                <a:gd name="T51" fmla="*/ 2147483646 h 267"/>
                <a:gd name="T52" fmla="*/ 2147483646 w 197"/>
                <a:gd name="T53" fmla="*/ 2147483646 h 267"/>
                <a:gd name="T54" fmla="*/ 2147483646 w 197"/>
                <a:gd name="T55" fmla="*/ 2147483646 h 267"/>
                <a:gd name="T56" fmla="*/ 2147483646 w 197"/>
                <a:gd name="T57" fmla="*/ 2147483646 h 267"/>
                <a:gd name="T58" fmla="*/ 2147483646 w 197"/>
                <a:gd name="T59" fmla="*/ 2147483646 h 267"/>
                <a:gd name="T60" fmla="*/ 2147483646 w 197"/>
                <a:gd name="T61" fmla="*/ 2147483646 h 267"/>
                <a:gd name="T62" fmla="*/ 2147483646 w 197"/>
                <a:gd name="T63" fmla="*/ 2147483646 h 267"/>
                <a:gd name="T64" fmla="*/ 2147483646 w 197"/>
                <a:gd name="T65" fmla="*/ 2147483646 h 267"/>
                <a:gd name="T66" fmla="*/ 2147483646 w 197"/>
                <a:gd name="T67" fmla="*/ 2147483646 h 267"/>
                <a:gd name="T68" fmla="*/ 2147483646 w 197"/>
                <a:gd name="T69" fmla="*/ 2147483646 h 267"/>
                <a:gd name="T70" fmla="*/ 2147483646 w 197"/>
                <a:gd name="T71" fmla="*/ 2147483646 h 267"/>
                <a:gd name="T72" fmla="*/ 2147483646 w 197"/>
                <a:gd name="T73" fmla="*/ 2147483646 h 267"/>
                <a:gd name="T74" fmla="*/ 2147483646 w 197"/>
                <a:gd name="T75" fmla="*/ 2147483646 h 267"/>
                <a:gd name="T76" fmla="*/ 2147483646 w 197"/>
                <a:gd name="T77" fmla="*/ 2147483646 h 267"/>
                <a:gd name="T78" fmla="*/ 2147483646 w 197"/>
                <a:gd name="T79" fmla="*/ 2147483646 h 267"/>
                <a:gd name="T80" fmla="*/ 2147483646 w 197"/>
                <a:gd name="T81" fmla="*/ 2147483646 h 267"/>
                <a:gd name="T82" fmla="*/ 2147483646 w 197"/>
                <a:gd name="T83" fmla="*/ 2147483646 h 267"/>
                <a:gd name="T84" fmla="*/ 2147483646 w 197"/>
                <a:gd name="T85" fmla="*/ 2147483646 h 267"/>
                <a:gd name="T86" fmla="*/ 2147483646 w 197"/>
                <a:gd name="T87" fmla="*/ 2147483646 h 267"/>
                <a:gd name="T88" fmla="*/ 2147483646 w 197"/>
                <a:gd name="T89" fmla="*/ 2147483646 h 267"/>
                <a:gd name="T90" fmla="*/ 2147483646 w 197"/>
                <a:gd name="T91" fmla="*/ 2147483646 h 267"/>
                <a:gd name="T92" fmla="*/ 2147483646 w 197"/>
                <a:gd name="T93" fmla="*/ 2147483646 h 267"/>
                <a:gd name="T94" fmla="*/ 2147483646 w 197"/>
                <a:gd name="T95" fmla="*/ 2147483646 h 267"/>
                <a:gd name="T96" fmla="*/ 2147483646 w 197"/>
                <a:gd name="T97" fmla="*/ 2147483646 h 267"/>
                <a:gd name="T98" fmla="*/ 2147483646 w 197"/>
                <a:gd name="T99" fmla="*/ 2147483646 h 267"/>
                <a:gd name="T100" fmla="*/ 2147483646 w 197"/>
                <a:gd name="T101" fmla="*/ 2147483646 h 267"/>
                <a:gd name="T102" fmla="*/ 2147483646 w 197"/>
                <a:gd name="T103" fmla="*/ 2147483646 h 267"/>
                <a:gd name="T104" fmla="*/ 2147483646 w 197"/>
                <a:gd name="T105" fmla="*/ 0 h 267"/>
                <a:gd name="T106" fmla="*/ 2147483646 w 197"/>
                <a:gd name="T107" fmla="*/ 2147483646 h 267"/>
                <a:gd name="T108" fmla="*/ 2147483646 w 197"/>
                <a:gd name="T109" fmla="*/ 2147483646 h 267"/>
                <a:gd name="T110" fmla="*/ 2147483646 w 197"/>
                <a:gd name="T111" fmla="*/ 2147483646 h 267"/>
                <a:gd name="T112" fmla="*/ 2147483646 w 197"/>
                <a:gd name="T113" fmla="*/ 0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7" h="267">
                  <a:moveTo>
                    <a:pt x="164" y="265"/>
                  </a:moveTo>
                  <a:cubicBezTo>
                    <a:pt x="164" y="265"/>
                    <a:pt x="163" y="266"/>
                    <a:pt x="163" y="266"/>
                  </a:cubicBezTo>
                  <a:cubicBezTo>
                    <a:pt x="163" y="266"/>
                    <a:pt x="162" y="267"/>
                    <a:pt x="162" y="267"/>
                  </a:cubicBezTo>
                  <a:cubicBezTo>
                    <a:pt x="163" y="267"/>
                    <a:pt x="164" y="266"/>
                    <a:pt x="166" y="266"/>
                  </a:cubicBezTo>
                  <a:cubicBezTo>
                    <a:pt x="165" y="266"/>
                    <a:pt x="165" y="265"/>
                    <a:pt x="164" y="265"/>
                  </a:cubicBezTo>
                  <a:moveTo>
                    <a:pt x="13" y="245"/>
                  </a:moveTo>
                  <a:cubicBezTo>
                    <a:pt x="13" y="245"/>
                    <a:pt x="12" y="245"/>
                    <a:pt x="12" y="245"/>
                  </a:cubicBezTo>
                  <a:cubicBezTo>
                    <a:pt x="11" y="246"/>
                    <a:pt x="11" y="247"/>
                    <a:pt x="11" y="248"/>
                  </a:cubicBezTo>
                  <a:cubicBezTo>
                    <a:pt x="14" y="254"/>
                    <a:pt x="17" y="260"/>
                    <a:pt x="21" y="266"/>
                  </a:cubicBezTo>
                  <a:cubicBezTo>
                    <a:pt x="21" y="266"/>
                    <a:pt x="22" y="267"/>
                    <a:pt x="23" y="267"/>
                  </a:cubicBezTo>
                  <a:cubicBezTo>
                    <a:pt x="23" y="267"/>
                    <a:pt x="23" y="266"/>
                    <a:pt x="24" y="266"/>
                  </a:cubicBezTo>
                  <a:cubicBezTo>
                    <a:pt x="25" y="266"/>
                    <a:pt x="25" y="264"/>
                    <a:pt x="24" y="263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0" y="258"/>
                    <a:pt x="17" y="252"/>
                    <a:pt x="15" y="246"/>
                  </a:cubicBezTo>
                  <a:cubicBezTo>
                    <a:pt x="14" y="246"/>
                    <a:pt x="14" y="245"/>
                    <a:pt x="13" y="245"/>
                  </a:cubicBezTo>
                  <a:moveTo>
                    <a:pt x="187" y="233"/>
                  </a:moveTo>
                  <a:cubicBezTo>
                    <a:pt x="186" y="233"/>
                    <a:pt x="185" y="233"/>
                    <a:pt x="185" y="234"/>
                  </a:cubicBezTo>
                  <a:cubicBezTo>
                    <a:pt x="182" y="240"/>
                    <a:pt x="179" y="246"/>
                    <a:pt x="176" y="251"/>
                  </a:cubicBezTo>
                  <a:cubicBezTo>
                    <a:pt x="175" y="252"/>
                    <a:pt x="175" y="253"/>
                    <a:pt x="176" y="254"/>
                  </a:cubicBezTo>
                  <a:cubicBezTo>
                    <a:pt x="177" y="254"/>
                    <a:pt x="177" y="254"/>
                    <a:pt x="177" y="254"/>
                  </a:cubicBezTo>
                  <a:cubicBezTo>
                    <a:pt x="178" y="254"/>
                    <a:pt x="179" y="254"/>
                    <a:pt x="179" y="253"/>
                  </a:cubicBezTo>
                  <a:cubicBezTo>
                    <a:pt x="183" y="248"/>
                    <a:pt x="186" y="242"/>
                    <a:pt x="189" y="235"/>
                  </a:cubicBezTo>
                  <a:cubicBezTo>
                    <a:pt x="189" y="234"/>
                    <a:pt x="189" y="233"/>
                    <a:pt x="188" y="233"/>
                  </a:cubicBezTo>
                  <a:cubicBezTo>
                    <a:pt x="187" y="233"/>
                    <a:pt x="187" y="233"/>
                    <a:pt x="187" y="233"/>
                  </a:cubicBezTo>
                  <a:moveTo>
                    <a:pt x="3" y="206"/>
                  </a:moveTo>
                  <a:cubicBezTo>
                    <a:pt x="3" y="206"/>
                    <a:pt x="3" y="206"/>
                    <a:pt x="3" y="206"/>
                  </a:cubicBezTo>
                  <a:cubicBezTo>
                    <a:pt x="2" y="207"/>
                    <a:pt x="1" y="208"/>
                    <a:pt x="1" y="209"/>
                  </a:cubicBezTo>
                  <a:cubicBezTo>
                    <a:pt x="2" y="215"/>
                    <a:pt x="3" y="222"/>
                    <a:pt x="5" y="229"/>
                  </a:cubicBezTo>
                  <a:cubicBezTo>
                    <a:pt x="5" y="230"/>
                    <a:pt x="6" y="230"/>
                    <a:pt x="7" y="230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8" y="230"/>
                    <a:pt x="9" y="229"/>
                    <a:pt x="9" y="228"/>
                  </a:cubicBezTo>
                  <a:cubicBezTo>
                    <a:pt x="7" y="221"/>
                    <a:pt x="6" y="215"/>
                    <a:pt x="5" y="208"/>
                  </a:cubicBezTo>
                  <a:cubicBezTo>
                    <a:pt x="5" y="207"/>
                    <a:pt x="4" y="206"/>
                    <a:pt x="3" y="206"/>
                  </a:cubicBezTo>
                  <a:moveTo>
                    <a:pt x="194" y="194"/>
                  </a:moveTo>
                  <a:cubicBezTo>
                    <a:pt x="194" y="194"/>
                    <a:pt x="194" y="194"/>
                    <a:pt x="194" y="194"/>
                  </a:cubicBezTo>
                  <a:cubicBezTo>
                    <a:pt x="193" y="194"/>
                    <a:pt x="192" y="195"/>
                    <a:pt x="192" y="196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2" y="198"/>
                    <a:pt x="192" y="200"/>
                    <a:pt x="192" y="201"/>
                  </a:cubicBezTo>
                  <a:cubicBezTo>
                    <a:pt x="192" y="206"/>
                    <a:pt x="192" y="211"/>
                    <a:pt x="191" y="215"/>
                  </a:cubicBezTo>
                  <a:cubicBezTo>
                    <a:pt x="191" y="216"/>
                    <a:pt x="191" y="217"/>
                    <a:pt x="192" y="218"/>
                  </a:cubicBezTo>
                  <a:cubicBezTo>
                    <a:pt x="193" y="218"/>
                    <a:pt x="193" y="218"/>
                    <a:pt x="193" y="218"/>
                  </a:cubicBezTo>
                  <a:cubicBezTo>
                    <a:pt x="194" y="218"/>
                    <a:pt x="195" y="217"/>
                    <a:pt x="195" y="216"/>
                  </a:cubicBezTo>
                  <a:cubicBezTo>
                    <a:pt x="196" y="211"/>
                    <a:pt x="196" y="206"/>
                    <a:pt x="196" y="201"/>
                  </a:cubicBezTo>
                  <a:cubicBezTo>
                    <a:pt x="196" y="200"/>
                    <a:pt x="196" y="198"/>
                    <a:pt x="196" y="196"/>
                  </a:cubicBezTo>
                  <a:cubicBezTo>
                    <a:pt x="196" y="195"/>
                    <a:pt x="195" y="194"/>
                    <a:pt x="194" y="194"/>
                  </a:cubicBezTo>
                  <a:moveTo>
                    <a:pt x="2" y="167"/>
                  </a:moveTo>
                  <a:cubicBezTo>
                    <a:pt x="1" y="167"/>
                    <a:pt x="0" y="167"/>
                    <a:pt x="0" y="168"/>
                  </a:cubicBezTo>
                  <a:cubicBezTo>
                    <a:pt x="0" y="173"/>
                    <a:pt x="0" y="178"/>
                    <a:pt x="0" y="183"/>
                  </a:cubicBezTo>
                  <a:cubicBezTo>
                    <a:pt x="0" y="185"/>
                    <a:pt x="0" y="187"/>
                    <a:pt x="0" y="189"/>
                  </a:cubicBezTo>
                  <a:cubicBezTo>
                    <a:pt x="0" y="190"/>
                    <a:pt x="1" y="191"/>
                    <a:pt x="2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3" y="190"/>
                    <a:pt x="4" y="190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7"/>
                    <a:pt x="4" y="185"/>
                    <a:pt x="4" y="183"/>
                  </a:cubicBezTo>
                  <a:cubicBezTo>
                    <a:pt x="4" y="178"/>
                    <a:pt x="4" y="173"/>
                    <a:pt x="4" y="169"/>
                  </a:cubicBezTo>
                  <a:cubicBezTo>
                    <a:pt x="4" y="167"/>
                    <a:pt x="3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moveTo>
                    <a:pt x="177" y="159"/>
                  </a:moveTo>
                  <a:cubicBezTo>
                    <a:pt x="176" y="159"/>
                    <a:pt x="176" y="159"/>
                    <a:pt x="175" y="159"/>
                  </a:cubicBezTo>
                  <a:cubicBezTo>
                    <a:pt x="175" y="160"/>
                    <a:pt x="175" y="161"/>
                    <a:pt x="175" y="162"/>
                  </a:cubicBezTo>
                  <a:cubicBezTo>
                    <a:pt x="178" y="165"/>
                    <a:pt x="181" y="167"/>
                    <a:pt x="183" y="171"/>
                  </a:cubicBezTo>
                  <a:cubicBezTo>
                    <a:pt x="185" y="173"/>
                    <a:pt x="186" y="175"/>
                    <a:pt x="187" y="177"/>
                  </a:cubicBezTo>
                  <a:cubicBezTo>
                    <a:pt x="187" y="178"/>
                    <a:pt x="188" y="179"/>
                    <a:pt x="189" y="179"/>
                  </a:cubicBezTo>
                  <a:cubicBezTo>
                    <a:pt x="190" y="178"/>
                    <a:pt x="190" y="178"/>
                    <a:pt x="190" y="178"/>
                  </a:cubicBezTo>
                  <a:cubicBezTo>
                    <a:pt x="191" y="178"/>
                    <a:pt x="191" y="177"/>
                    <a:pt x="191" y="176"/>
                  </a:cubicBezTo>
                  <a:cubicBezTo>
                    <a:pt x="189" y="173"/>
                    <a:pt x="188" y="171"/>
                    <a:pt x="186" y="168"/>
                  </a:cubicBezTo>
                  <a:cubicBezTo>
                    <a:pt x="184" y="165"/>
                    <a:pt x="181" y="162"/>
                    <a:pt x="178" y="159"/>
                  </a:cubicBezTo>
                  <a:cubicBezTo>
                    <a:pt x="178" y="159"/>
                    <a:pt x="177" y="159"/>
                    <a:pt x="177" y="159"/>
                  </a:cubicBezTo>
                  <a:moveTo>
                    <a:pt x="6" y="127"/>
                  </a:moveTo>
                  <a:cubicBezTo>
                    <a:pt x="5" y="127"/>
                    <a:pt x="4" y="127"/>
                    <a:pt x="4" y="128"/>
                  </a:cubicBezTo>
                  <a:cubicBezTo>
                    <a:pt x="3" y="135"/>
                    <a:pt x="2" y="141"/>
                    <a:pt x="2" y="148"/>
                  </a:cubicBezTo>
                  <a:cubicBezTo>
                    <a:pt x="2" y="149"/>
                    <a:pt x="2" y="150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5" y="151"/>
                    <a:pt x="6" y="150"/>
                    <a:pt x="6" y="149"/>
                  </a:cubicBezTo>
                  <a:cubicBezTo>
                    <a:pt x="6" y="142"/>
                    <a:pt x="7" y="135"/>
                    <a:pt x="8" y="129"/>
                  </a:cubicBezTo>
                  <a:cubicBezTo>
                    <a:pt x="8" y="128"/>
                    <a:pt x="7" y="127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moveTo>
                    <a:pt x="175" y="124"/>
                  </a:moveTo>
                  <a:cubicBezTo>
                    <a:pt x="175" y="124"/>
                    <a:pt x="174" y="125"/>
                    <a:pt x="174" y="125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1" y="129"/>
                    <a:pt x="168" y="133"/>
                    <a:pt x="166" y="137"/>
                  </a:cubicBezTo>
                  <a:cubicBezTo>
                    <a:pt x="165" y="140"/>
                    <a:pt x="165" y="142"/>
                    <a:pt x="165" y="144"/>
                  </a:cubicBezTo>
                  <a:cubicBezTo>
                    <a:pt x="165" y="145"/>
                    <a:pt x="166" y="146"/>
                    <a:pt x="167" y="146"/>
                  </a:cubicBezTo>
                  <a:cubicBezTo>
                    <a:pt x="167" y="146"/>
                    <a:pt x="167" y="146"/>
                    <a:pt x="167" y="146"/>
                  </a:cubicBezTo>
                  <a:cubicBezTo>
                    <a:pt x="168" y="146"/>
                    <a:pt x="169" y="145"/>
                    <a:pt x="169" y="144"/>
                  </a:cubicBezTo>
                  <a:cubicBezTo>
                    <a:pt x="169" y="142"/>
                    <a:pt x="169" y="141"/>
                    <a:pt x="170" y="138"/>
                  </a:cubicBezTo>
                  <a:cubicBezTo>
                    <a:pt x="171" y="135"/>
                    <a:pt x="174" y="131"/>
                    <a:pt x="177" y="128"/>
                  </a:cubicBezTo>
                  <a:cubicBezTo>
                    <a:pt x="178" y="127"/>
                    <a:pt x="178" y="126"/>
                    <a:pt x="177" y="125"/>
                  </a:cubicBezTo>
                  <a:cubicBezTo>
                    <a:pt x="176" y="125"/>
                    <a:pt x="176" y="124"/>
                    <a:pt x="175" y="124"/>
                  </a:cubicBezTo>
                  <a:moveTo>
                    <a:pt x="195" y="90"/>
                  </a:moveTo>
                  <a:cubicBezTo>
                    <a:pt x="194" y="90"/>
                    <a:pt x="193" y="91"/>
                    <a:pt x="193" y="92"/>
                  </a:cubicBezTo>
                  <a:cubicBezTo>
                    <a:pt x="192" y="96"/>
                    <a:pt x="191" y="100"/>
                    <a:pt x="190" y="105"/>
                  </a:cubicBezTo>
                  <a:cubicBezTo>
                    <a:pt x="189" y="106"/>
                    <a:pt x="188" y="108"/>
                    <a:pt x="187" y="110"/>
                  </a:cubicBezTo>
                  <a:cubicBezTo>
                    <a:pt x="186" y="111"/>
                    <a:pt x="186" y="112"/>
                    <a:pt x="187" y="113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9" y="113"/>
                    <a:pt x="190" y="113"/>
                    <a:pt x="190" y="112"/>
                  </a:cubicBezTo>
                  <a:cubicBezTo>
                    <a:pt x="191" y="110"/>
                    <a:pt x="193" y="108"/>
                    <a:pt x="193" y="106"/>
                  </a:cubicBezTo>
                  <a:cubicBezTo>
                    <a:pt x="195" y="102"/>
                    <a:pt x="196" y="97"/>
                    <a:pt x="197" y="93"/>
                  </a:cubicBezTo>
                  <a:cubicBezTo>
                    <a:pt x="197" y="92"/>
                    <a:pt x="196" y="91"/>
                    <a:pt x="195" y="91"/>
                  </a:cubicBezTo>
                  <a:cubicBezTo>
                    <a:pt x="195" y="90"/>
                    <a:pt x="195" y="90"/>
                    <a:pt x="195" y="90"/>
                  </a:cubicBezTo>
                  <a:moveTo>
                    <a:pt x="14" y="87"/>
                  </a:moveTo>
                  <a:cubicBezTo>
                    <a:pt x="13" y="87"/>
                    <a:pt x="12" y="88"/>
                    <a:pt x="12" y="89"/>
                  </a:cubicBezTo>
                  <a:cubicBezTo>
                    <a:pt x="10" y="96"/>
                    <a:pt x="8" y="102"/>
                    <a:pt x="7" y="109"/>
                  </a:cubicBezTo>
                  <a:cubicBezTo>
                    <a:pt x="7" y="110"/>
                    <a:pt x="8" y="111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10" y="111"/>
                    <a:pt x="11" y="110"/>
                    <a:pt x="11" y="109"/>
                  </a:cubicBezTo>
                  <a:cubicBezTo>
                    <a:pt x="12" y="103"/>
                    <a:pt x="14" y="97"/>
                    <a:pt x="16" y="90"/>
                  </a:cubicBezTo>
                  <a:cubicBezTo>
                    <a:pt x="16" y="89"/>
                    <a:pt x="15" y="88"/>
                    <a:pt x="14" y="88"/>
                  </a:cubicBezTo>
                  <a:cubicBezTo>
                    <a:pt x="14" y="87"/>
                    <a:pt x="14" y="87"/>
                    <a:pt x="14" y="87"/>
                  </a:cubicBezTo>
                  <a:moveTo>
                    <a:pt x="187" y="52"/>
                  </a:moveTo>
                  <a:cubicBezTo>
                    <a:pt x="187" y="52"/>
                    <a:pt x="186" y="52"/>
                    <a:pt x="186" y="53"/>
                  </a:cubicBezTo>
                  <a:cubicBezTo>
                    <a:pt x="185" y="53"/>
                    <a:pt x="185" y="54"/>
                    <a:pt x="185" y="55"/>
                  </a:cubicBezTo>
                  <a:cubicBezTo>
                    <a:pt x="186" y="56"/>
                    <a:pt x="186" y="56"/>
                    <a:pt x="186" y="56"/>
                  </a:cubicBezTo>
                  <a:cubicBezTo>
                    <a:pt x="189" y="61"/>
                    <a:pt x="191" y="67"/>
                    <a:pt x="193" y="73"/>
                  </a:cubicBezTo>
                  <a:cubicBezTo>
                    <a:pt x="193" y="74"/>
                    <a:pt x="194" y="75"/>
                    <a:pt x="195" y="7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96" y="74"/>
                    <a:pt x="197" y="73"/>
                    <a:pt x="197" y="72"/>
                  </a:cubicBezTo>
                  <a:cubicBezTo>
                    <a:pt x="195" y="66"/>
                    <a:pt x="193" y="60"/>
                    <a:pt x="189" y="54"/>
                  </a:cubicBezTo>
                  <a:cubicBezTo>
                    <a:pt x="189" y="53"/>
                    <a:pt x="189" y="53"/>
                    <a:pt x="189" y="53"/>
                  </a:cubicBezTo>
                  <a:cubicBezTo>
                    <a:pt x="188" y="53"/>
                    <a:pt x="188" y="52"/>
                    <a:pt x="187" y="52"/>
                  </a:cubicBezTo>
                  <a:moveTo>
                    <a:pt x="37" y="34"/>
                  </a:moveTo>
                  <a:cubicBezTo>
                    <a:pt x="36" y="34"/>
                    <a:pt x="35" y="35"/>
                    <a:pt x="35" y="35"/>
                  </a:cubicBezTo>
                  <a:cubicBezTo>
                    <a:pt x="31" y="41"/>
                    <a:pt x="28" y="47"/>
                    <a:pt x="25" y="53"/>
                  </a:cubicBezTo>
                  <a:cubicBezTo>
                    <a:pt x="22" y="58"/>
                    <a:pt x="20" y="64"/>
                    <a:pt x="18" y="70"/>
                  </a:cubicBezTo>
                  <a:cubicBezTo>
                    <a:pt x="17" y="71"/>
                    <a:pt x="18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1" y="72"/>
                    <a:pt x="22" y="71"/>
                  </a:cubicBezTo>
                  <a:cubicBezTo>
                    <a:pt x="24" y="65"/>
                    <a:pt x="26" y="60"/>
                    <a:pt x="28" y="55"/>
                  </a:cubicBezTo>
                  <a:cubicBezTo>
                    <a:pt x="31" y="49"/>
                    <a:pt x="34" y="43"/>
                    <a:pt x="38" y="38"/>
                  </a:cubicBezTo>
                  <a:cubicBezTo>
                    <a:pt x="39" y="37"/>
                    <a:pt x="39" y="35"/>
                    <a:pt x="38" y="35"/>
                  </a:cubicBezTo>
                  <a:cubicBezTo>
                    <a:pt x="37" y="35"/>
                    <a:pt x="37" y="34"/>
                    <a:pt x="37" y="34"/>
                  </a:cubicBezTo>
                  <a:moveTo>
                    <a:pt x="159" y="24"/>
                  </a:moveTo>
                  <a:cubicBezTo>
                    <a:pt x="159" y="24"/>
                    <a:pt x="158" y="24"/>
                    <a:pt x="158" y="25"/>
                  </a:cubicBezTo>
                  <a:cubicBezTo>
                    <a:pt x="157" y="25"/>
                    <a:pt x="157" y="27"/>
                    <a:pt x="158" y="27"/>
                  </a:cubicBezTo>
                  <a:cubicBezTo>
                    <a:pt x="163" y="31"/>
                    <a:pt x="168" y="36"/>
                    <a:pt x="173" y="40"/>
                  </a:cubicBezTo>
                  <a:cubicBezTo>
                    <a:pt x="173" y="41"/>
                    <a:pt x="174" y="41"/>
                    <a:pt x="174" y="41"/>
                  </a:cubicBezTo>
                  <a:cubicBezTo>
                    <a:pt x="175" y="41"/>
                    <a:pt x="175" y="41"/>
                    <a:pt x="176" y="40"/>
                  </a:cubicBezTo>
                  <a:cubicBezTo>
                    <a:pt x="177" y="39"/>
                    <a:pt x="177" y="38"/>
                    <a:pt x="176" y="37"/>
                  </a:cubicBezTo>
                  <a:cubicBezTo>
                    <a:pt x="171" y="33"/>
                    <a:pt x="166" y="28"/>
                    <a:pt x="160" y="24"/>
                  </a:cubicBezTo>
                  <a:cubicBezTo>
                    <a:pt x="160" y="24"/>
                    <a:pt x="160" y="24"/>
                    <a:pt x="159" y="24"/>
                  </a:cubicBezTo>
                  <a:moveTo>
                    <a:pt x="66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59" y="11"/>
                    <a:pt x="53" y="15"/>
                    <a:pt x="48" y="20"/>
                  </a:cubicBezTo>
                  <a:cubicBezTo>
                    <a:pt x="47" y="20"/>
                    <a:pt x="47" y="22"/>
                    <a:pt x="48" y="23"/>
                  </a:cubicBezTo>
                  <a:cubicBezTo>
                    <a:pt x="48" y="23"/>
                    <a:pt x="49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56" y="18"/>
                    <a:pt x="61" y="14"/>
                    <a:pt x="66" y="11"/>
                  </a:cubicBezTo>
                  <a:cubicBezTo>
                    <a:pt x="67" y="11"/>
                    <a:pt x="68" y="10"/>
                    <a:pt x="67" y="9"/>
                  </a:cubicBezTo>
                  <a:cubicBezTo>
                    <a:pt x="67" y="8"/>
                    <a:pt x="66" y="8"/>
                    <a:pt x="66" y="8"/>
                  </a:cubicBezTo>
                  <a:moveTo>
                    <a:pt x="124" y="5"/>
                  </a:moveTo>
                  <a:cubicBezTo>
                    <a:pt x="123" y="5"/>
                    <a:pt x="122" y="6"/>
                    <a:pt x="122" y="7"/>
                  </a:cubicBezTo>
                  <a:cubicBezTo>
                    <a:pt x="122" y="8"/>
                    <a:pt x="122" y="9"/>
                    <a:pt x="123" y="9"/>
                  </a:cubicBezTo>
                  <a:cubicBezTo>
                    <a:pt x="129" y="11"/>
                    <a:pt x="135" y="14"/>
                    <a:pt x="141" y="17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3" y="17"/>
                    <a:pt x="144" y="17"/>
                    <a:pt x="144" y="16"/>
                  </a:cubicBezTo>
                  <a:cubicBezTo>
                    <a:pt x="144" y="15"/>
                    <a:pt x="144" y="14"/>
                    <a:pt x="143" y="13"/>
                  </a:cubicBezTo>
                  <a:cubicBezTo>
                    <a:pt x="137" y="10"/>
                    <a:pt x="131" y="7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moveTo>
                    <a:pt x="95" y="0"/>
                  </a:moveTo>
                  <a:cubicBezTo>
                    <a:pt x="91" y="0"/>
                    <a:pt x="88" y="1"/>
                    <a:pt x="84" y="1"/>
                  </a:cubicBezTo>
                  <a:cubicBezTo>
                    <a:pt x="83" y="1"/>
                    <a:pt x="82" y="2"/>
                    <a:pt x="82" y="4"/>
                  </a:cubicBezTo>
                  <a:cubicBezTo>
                    <a:pt x="83" y="5"/>
                    <a:pt x="83" y="5"/>
                    <a:pt x="84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8" y="5"/>
                    <a:pt x="92" y="4"/>
                    <a:pt x="96" y="4"/>
                  </a:cubicBezTo>
                  <a:cubicBezTo>
                    <a:pt x="97" y="4"/>
                    <a:pt x="98" y="4"/>
                    <a:pt x="99" y="4"/>
                  </a:cubicBezTo>
                  <a:cubicBezTo>
                    <a:pt x="101" y="5"/>
                    <a:pt x="102" y="5"/>
                    <a:pt x="104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5" y="5"/>
                    <a:pt x="106" y="4"/>
                    <a:pt x="106" y="3"/>
                  </a:cubicBezTo>
                  <a:cubicBezTo>
                    <a:pt x="106" y="2"/>
                    <a:pt x="106" y="1"/>
                    <a:pt x="105" y="1"/>
                  </a:cubicBezTo>
                  <a:cubicBezTo>
                    <a:pt x="103" y="1"/>
                    <a:pt x="101" y="1"/>
                    <a:pt x="99" y="0"/>
                  </a:cubicBezTo>
                  <a:cubicBezTo>
                    <a:pt x="98" y="0"/>
                    <a:pt x="97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2D8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60"/>
            <p:cNvSpPr>
              <a:spLocks/>
            </p:cNvSpPr>
            <p:nvPr/>
          </p:nvSpPr>
          <p:spPr bwMode="auto">
            <a:xfrm>
              <a:off x="2083161" y="3063985"/>
              <a:ext cx="254594" cy="289933"/>
            </a:xfrm>
            <a:custGeom>
              <a:avLst/>
              <a:gdLst>
                <a:gd name="T0" fmla="*/ 2147483646 w 134"/>
                <a:gd name="T1" fmla="*/ 2147483646 h 152"/>
                <a:gd name="T2" fmla="*/ 2147483646 w 134"/>
                <a:gd name="T3" fmla="*/ 2147483646 h 152"/>
                <a:gd name="T4" fmla="*/ 2147483646 w 134"/>
                <a:gd name="T5" fmla="*/ 2147483646 h 152"/>
                <a:gd name="T6" fmla="*/ 2147483646 w 134"/>
                <a:gd name="T7" fmla="*/ 2147483646 h 152"/>
                <a:gd name="T8" fmla="*/ 2147483646 w 134"/>
                <a:gd name="T9" fmla="*/ 2147483646 h 152"/>
                <a:gd name="T10" fmla="*/ 2147483646 w 134"/>
                <a:gd name="T11" fmla="*/ 2147483646 h 152"/>
                <a:gd name="T12" fmla="*/ 2147483646 w 134"/>
                <a:gd name="T13" fmla="*/ 2147483646 h 152"/>
                <a:gd name="T14" fmla="*/ 2147483646 w 134"/>
                <a:gd name="T15" fmla="*/ 2147483646 h 152"/>
                <a:gd name="T16" fmla="*/ 2147483646 w 134"/>
                <a:gd name="T17" fmla="*/ 2147483646 h 152"/>
                <a:gd name="T18" fmla="*/ 2147483646 w 134"/>
                <a:gd name="T19" fmla="*/ 2147483646 h 152"/>
                <a:gd name="T20" fmla="*/ 2147483646 w 134"/>
                <a:gd name="T21" fmla="*/ 2147483646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4" h="152">
                  <a:moveTo>
                    <a:pt x="8" y="96"/>
                  </a:moveTo>
                  <a:cubicBezTo>
                    <a:pt x="43" y="0"/>
                    <a:pt x="134" y="106"/>
                    <a:pt x="101" y="132"/>
                  </a:cubicBezTo>
                  <a:cubicBezTo>
                    <a:pt x="85" y="145"/>
                    <a:pt x="52" y="149"/>
                    <a:pt x="32" y="147"/>
                  </a:cubicBezTo>
                  <a:cubicBezTo>
                    <a:pt x="4" y="145"/>
                    <a:pt x="2" y="119"/>
                    <a:pt x="8" y="96"/>
                  </a:cubicBezTo>
                  <a:cubicBezTo>
                    <a:pt x="8" y="96"/>
                    <a:pt x="7" y="97"/>
                    <a:pt x="6" y="98"/>
                  </a:cubicBezTo>
                  <a:cubicBezTo>
                    <a:pt x="3" y="112"/>
                    <a:pt x="0" y="130"/>
                    <a:pt x="12" y="142"/>
                  </a:cubicBezTo>
                  <a:cubicBezTo>
                    <a:pt x="22" y="152"/>
                    <a:pt x="40" y="150"/>
                    <a:pt x="53" y="148"/>
                  </a:cubicBezTo>
                  <a:cubicBezTo>
                    <a:pt x="70" y="146"/>
                    <a:pt x="104" y="142"/>
                    <a:pt x="109" y="121"/>
                  </a:cubicBezTo>
                  <a:cubicBezTo>
                    <a:pt x="116" y="88"/>
                    <a:pt x="76" y="46"/>
                    <a:pt x="43" y="56"/>
                  </a:cubicBezTo>
                  <a:cubicBezTo>
                    <a:pt x="26" y="61"/>
                    <a:pt x="13" y="81"/>
                    <a:pt x="7" y="98"/>
                  </a:cubicBezTo>
                  <a:cubicBezTo>
                    <a:pt x="6" y="98"/>
                    <a:pt x="7" y="96"/>
                    <a:pt x="8" y="96"/>
                  </a:cubicBezTo>
                  <a:close/>
                </a:path>
              </a:pathLst>
            </a:custGeom>
            <a:solidFill>
              <a:srgbClr val="2D8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61"/>
            <p:cNvSpPr>
              <a:spLocks/>
            </p:cNvSpPr>
            <p:nvPr/>
          </p:nvSpPr>
          <p:spPr bwMode="auto">
            <a:xfrm>
              <a:off x="2080753" y="3418168"/>
              <a:ext cx="203997" cy="215241"/>
            </a:xfrm>
            <a:custGeom>
              <a:avLst/>
              <a:gdLst>
                <a:gd name="T0" fmla="*/ 2147483646 w 107"/>
                <a:gd name="T1" fmla="*/ 2147483646 h 113"/>
                <a:gd name="T2" fmla="*/ 2147483646 w 107"/>
                <a:gd name="T3" fmla="*/ 2147483646 h 113"/>
                <a:gd name="T4" fmla="*/ 2147483646 w 107"/>
                <a:gd name="T5" fmla="*/ 2147483646 h 113"/>
                <a:gd name="T6" fmla="*/ 2147483646 w 107"/>
                <a:gd name="T7" fmla="*/ 2147483646 h 113"/>
                <a:gd name="T8" fmla="*/ 2147483646 w 107"/>
                <a:gd name="T9" fmla="*/ 2147483646 h 113"/>
                <a:gd name="T10" fmla="*/ 0 w 107"/>
                <a:gd name="T11" fmla="*/ 2147483646 h 113"/>
                <a:gd name="T12" fmla="*/ 2147483646 w 107"/>
                <a:gd name="T13" fmla="*/ 2147483646 h 113"/>
                <a:gd name="T14" fmla="*/ 2147483646 w 107"/>
                <a:gd name="T15" fmla="*/ 2147483646 h 113"/>
                <a:gd name="T16" fmla="*/ 2147483646 w 107"/>
                <a:gd name="T17" fmla="*/ 2147483646 h 113"/>
                <a:gd name="T18" fmla="*/ 2147483646 w 107"/>
                <a:gd name="T19" fmla="*/ 2147483646 h 113"/>
                <a:gd name="T20" fmla="*/ 0 w 107"/>
                <a:gd name="T21" fmla="*/ 2147483646 h 113"/>
                <a:gd name="T22" fmla="*/ 2147483646 w 107"/>
                <a:gd name="T23" fmla="*/ 2147483646 h 1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7" h="113">
                  <a:moveTo>
                    <a:pt x="2" y="61"/>
                  </a:moveTo>
                  <a:cubicBezTo>
                    <a:pt x="5" y="33"/>
                    <a:pt x="25" y="7"/>
                    <a:pt x="55" y="13"/>
                  </a:cubicBezTo>
                  <a:cubicBezTo>
                    <a:pt x="78" y="18"/>
                    <a:pt x="106" y="43"/>
                    <a:pt x="104" y="68"/>
                  </a:cubicBezTo>
                  <a:cubicBezTo>
                    <a:pt x="103" y="89"/>
                    <a:pt x="54" y="104"/>
                    <a:pt x="38" y="106"/>
                  </a:cubicBezTo>
                  <a:cubicBezTo>
                    <a:pt x="9" y="111"/>
                    <a:pt x="0" y="86"/>
                    <a:pt x="2" y="61"/>
                  </a:cubicBezTo>
                  <a:cubicBezTo>
                    <a:pt x="2" y="62"/>
                    <a:pt x="0" y="63"/>
                    <a:pt x="0" y="63"/>
                  </a:cubicBezTo>
                  <a:cubicBezTo>
                    <a:pt x="0" y="79"/>
                    <a:pt x="0" y="96"/>
                    <a:pt x="15" y="105"/>
                  </a:cubicBezTo>
                  <a:cubicBezTo>
                    <a:pt x="28" y="113"/>
                    <a:pt x="47" y="107"/>
                    <a:pt x="60" y="102"/>
                  </a:cubicBezTo>
                  <a:cubicBezTo>
                    <a:pt x="78" y="95"/>
                    <a:pt x="107" y="83"/>
                    <a:pt x="106" y="60"/>
                  </a:cubicBezTo>
                  <a:cubicBezTo>
                    <a:pt x="104" y="27"/>
                    <a:pt x="55" y="0"/>
                    <a:pt x="27" y="15"/>
                  </a:cubicBezTo>
                  <a:cubicBezTo>
                    <a:pt x="11" y="24"/>
                    <a:pt x="3" y="47"/>
                    <a:pt x="0" y="63"/>
                  </a:cubicBezTo>
                  <a:cubicBezTo>
                    <a:pt x="0" y="63"/>
                    <a:pt x="1" y="62"/>
                    <a:pt x="2" y="61"/>
                  </a:cubicBezTo>
                  <a:close/>
                </a:path>
              </a:pathLst>
            </a:custGeom>
            <a:solidFill>
              <a:srgbClr val="2D8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6" name="组合 492"/>
          <p:cNvGrpSpPr>
            <a:grpSpLocks/>
          </p:cNvGrpSpPr>
          <p:nvPr/>
        </p:nvGrpSpPr>
        <p:grpSpPr bwMode="auto">
          <a:xfrm>
            <a:off x="2212975" y="3781077"/>
            <a:ext cx="625475" cy="769938"/>
            <a:chOff x="4757742" y="6108701"/>
            <a:chExt cx="1235077" cy="1520828"/>
          </a:xfrm>
        </p:grpSpPr>
        <p:sp>
          <p:nvSpPr>
            <p:cNvPr id="3094" name="Freeform 387"/>
            <p:cNvSpPr>
              <a:spLocks/>
            </p:cNvSpPr>
            <p:nvPr/>
          </p:nvSpPr>
          <p:spPr bwMode="auto">
            <a:xfrm>
              <a:off x="4905380" y="6153153"/>
              <a:ext cx="1087439" cy="1476376"/>
            </a:xfrm>
            <a:custGeom>
              <a:avLst/>
              <a:gdLst>
                <a:gd name="T0" fmla="*/ 2147483646 w 290"/>
                <a:gd name="T1" fmla="*/ 2147483646 h 392"/>
                <a:gd name="T2" fmla="*/ 2147483646 w 290"/>
                <a:gd name="T3" fmla="*/ 2147483646 h 392"/>
                <a:gd name="T4" fmla="*/ 2147483646 w 290"/>
                <a:gd name="T5" fmla="*/ 2147483646 h 392"/>
                <a:gd name="T6" fmla="*/ 2147483646 w 290"/>
                <a:gd name="T7" fmla="*/ 2147483646 h 392"/>
                <a:gd name="T8" fmla="*/ 2147483646 w 290"/>
                <a:gd name="T9" fmla="*/ 2147483646 h 392"/>
                <a:gd name="T10" fmla="*/ 2147483646 w 290"/>
                <a:gd name="T11" fmla="*/ 2147483646 h 392"/>
                <a:gd name="T12" fmla="*/ 2147483646 w 290"/>
                <a:gd name="T13" fmla="*/ 2147483646 h 392"/>
                <a:gd name="T14" fmla="*/ 2147483646 w 290"/>
                <a:gd name="T15" fmla="*/ 2147483646 h 392"/>
                <a:gd name="T16" fmla="*/ 2147483646 w 290"/>
                <a:gd name="T17" fmla="*/ 2147483646 h 392"/>
                <a:gd name="T18" fmla="*/ 2147483646 w 290"/>
                <a:gd name="T19" fmla="*/ 2147483646 h 392"/>
                <a:gd name="T20" fmla="*/ 2147483646 w 290"/>
                <a:gd name="T21" fmla="*/ 2147483646 h 392"/>
                <a:gd name="T22" fmla="*/ 2147483646 w 290"/>
                <a:gd name="T23" fmla="*/ 2147483646 h 392"/>
                <a:gd name="T24" fmla="*/ 2147483646 w 290"/>
                <a:gd name="T25" fmla="*/ 2147483646 h 392"/>
                <a:gd name="T26" fmla="*/ 2147483646 w 290"/>
                <a:gd name="T27" fmla="*/ 2147483646 h 392"/>
                <a:gd name="T28" fmla="*/ 2147483646 w 290"/>
                <a:gd name="T29" fmla="*/ 2147483646 h 392"/>
                <a:gd name="T30" fmla="*/ 2147483646 w 290"/>
                <a:gd name="T31" fmla="*/ 2147483646 h 3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0" h="392">
                  <a:moveTo>
                    <a:pt x="209" y="123"/>
                  </a:moveTo>
                  <a:cubicBezTo>
                    <a:pt x="225" y="130"/>
                    <a:pt x="248" y="141"/>
                    <a:pt x="265" y="132"/>
                  </a:cubicBezTo>
                  <a:cubicBezTo>
                    <a:pt x="290" y="120"/>
                    <a:pt x="285" y="86"/>
                    <a:pt x="273" y="68"/>
                  </a:cubicBezTo>
                  <a:cubicBezTo>
                    <a:pt x="259" y="47"/>
                    <a:pt x="237" y="33"/>
                    <a:pt x="213" y="25"/>
                  </a:cubicBezTo>
                  <a:cubicBezTo>
                    <a:pt x="141" y="0"/>
                    <a:pt x="62" y="47"/>
                    <a:pt x="28" y="111"/>
                  </a:cubicBezTo>
                  <a:cubicBezTo>
                    <a:pt x="17" y="129"/>
                    <a:pt x="8" y="153"/>
                    <a:pt x="4" y="174"/>
                  </a:cubicBezTo>
                  <a:cubicBezTo>
                    <a:pt x="0" y="203"/>
                    <a:pt x="0" y="240"/>
                    <a:pt x="7" y="267"/>
                  </a:cubicBezTo>
                  <a:cubicBezTo>
                    <a:pt x="28" y="343"/>
                    <a:pt x="93" y="392"/>
                    <a:pt x="173" y="379"/>
                  </a:cubicBezTo>
                  <a:cubicBezTo>
                    <a:pt x="197" y="375"/>
                    <a:pt x="221" y="366"/>
                    <a:pt x="240" y="352"/>
                  </a:cubicBezTo>
                  <a:cubicBezTo>
                    <a:pt x="254" y="342"/>
                    <a:pt x="272" y="328"/>
                    <a:pt x="270" y="309"/>
                  </a:cubicBezTo>
                  <a:cubicBezTo>
                    <a:pt x="267" y="282"/>
                    <a:pt x="232" y="287"/>
                    <a:pt x="216" y="293"/>
                  </a:cubicBezTo>
                  <a:cubicBezTo>
                    <a:pt x="188" y="303"/>
                    <a:pt x="157" y="313"/>
                    <a:pt x="127" y="307"/>
                  </a:cubicBezTo>
                  <a:cubicBezTo>
                    <a:pt x="93" y="299"/>
                    <a:pt x="73" y="259"/>
                    <a:pt x="71" y="226"/>
                  </a:cubicBezTo>
                  <a:cubicBezTo>
                    <a:pt x="70" y="201"/>
                    <a:pt x="78" y="171"/>
                    <a:pt x="90" y="149"/>
                  </a:cubicBezTo>
                  <a:cubicBezTo>
                    <a:pt x="100" y="131"/>
                    <a:pt x="117" y="114"/>
                    <a:pt x="138" y="108"/>
                  </a:cubicBezTo>
                  <a:cubicBezTo>
                    <a:pt x="164" y="100"/>
                    <a:pt x="186" y="111"/>
                    <a:pt x="209" y="123"/>
                  </a:cubicBezTo>
                </a:path>
              </a:pathLst>
            </a:custGeom>
            <a:solidFill>
              <a:srgbClr val="CCD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389"/>
            <p:cNvSpPr>
              <a:spLocks noEditPoints="1"/>
            </p:cNvSpPr>
            <p:nvPr/>
          </p:nvSpPr>
          <p:spPr bwMode="auto">
            <a:xfrm>
              <a:off x="5076831" y="7237416"/>
              <a:ext cx="846139" cy="317501"/>
            </a:xfrm>
            <a:custGeom>
              <a:avLst/>
              <a:gdLst>
                <a:gd name="T0" fmla="*/ 2147483646 w 225"/>
                <a:gd name="T1" fmla="*/ 2147483646 h 84"/>
                <a:gd name="T2" fmla="*/ 2147483646 w 225"/>
                <a:gd name="T3" fmla="*/ 2147483646 h 84"/>
                <a:gd name="T4" fmla="*/ 2147483646 w 225"/>
                <a:gd name="T5" fmla="*/ 2147483646 h 84"/>
                <a:gd name="T6" fmla="*/ 2147483646 w 225"/>
                <a:gd name="T7" fmla="*/ 2147483646 h 84"/>
                <a:gd name="T8" fmla="*/ 2147483646 w 225"/>
                <a:gd name="T9" fmla="*/ 2147483646 h 84"/>
                <a:gd name="T10" fmla="*/ 2147483646 w 225"/>
                <a:gd name="T11" fmla="*/ 2147483646 h 84"/>
                <a:gd name="T12" fmla="*/ 2147483646 w 225"/>
                <a:gd name="T13" fmla="*/ 2147483646 h 84"/>
                <a:gd name="T14" fmla="*/ 2147483646 w 225"/>
                <a:gd name="T15" fmla="*/ 2147483646 h 84"/>
                <a:gd name="T16" fmla="*/ 2147483646 w 225"/>
                <a:gd name="T17" fmla="*/ 2147483646 h 84"/>
                <a:gd name="T18" fmla="*/ 2147483646 w 225"/>
                <a:gd name="T19" fmla="*/ 2147483646 h 84"/>
                <a:gd name="T20" fmla="*/ 2147483646 w 225"/>
                <a:gd name="T21" fmla="*/ 2147483646 h 84"/>
                <a:gd name="T22" fmla="*/ 2147483646 w 225"/>
                <a:gd name="T23" fmla="*/ 2147483646 h 84"/>
                <a:gd name="T24" fmla="*/ 2147483646 w 225"/>
                <a:gd name="T25" fmla="*/ 2147483646 h 84"/>
                <a:gd name="T26" fmla="*/ 2147483646 w 225"/>
                <a:gd name="T27" fmla="*/ 2147483646 h 84"/>
                <a:gd name="T28" fmla="*/ 2147483646 w 225"/>
                <a:gd name="T29" fmla="*/ 2147483646 h 84"/>
                <a:gd name="T30" fmla="*/ 2147483646 w 225"/>
                <a:gd name="T31" fmla="*/ 2147483646 h 84"/>
                <a:gd name="T32" fmla="*/ 2147483646 w 225"/>
                <a:gd name="T33" fmla="*/ 2147483646 h 84"/>
                <a:gd name="T34" fmla="*/ 2147483646 w 225"/>
                <a:gd name="T35" fmla="*/ 2147483646 h 84"/>
                <a:gd name="T36" fmla="*/ 2147483646 w 225"/>
                <a:gd name="T37" fmla="*/ 2147483646 h 84"/>
                <a:gd name="T38" fmla="*/ 2147483646 w 225"/>
                <a:gd name="T39" fmla="*/ 2147483646 h 84"/>
                <a:gd name="T40" fmla="*/ 2147483646 w 225"/>
                <a:gd name="T41" fmla="*/ 2147483646 h 84"/>
                <a:gd name="T42" fmla="*/ 2147483646 w 225"/>
                <a:gd name="T43" fmla="*/ 2147483646 h 84"/>
                <a:gd name="T44" fmla="*/ 2147483646 w 225"/>
                <a:gd name="T45" fmla="*/ 2147483646 h 84"/>
                <a:gd name="T46" fmla="*/ 2147483646 w 225"/>
                <a:gd name="T47" fmla="*/ 2147483646 h 84"/>
                <a:gd name="T48" fmla="*/ 2147483646 w 225"/>
                <a:gd name="T49" fmla="*/ 2147483646 h 84"/>
                <a:gd name="T50" fmla="*/ 2147483646 w 225"/>
                <a:gd name="T51" fmla="*/ 2147483646 h 84"/>
                <a:gd name="T52" fmla="*/ 2147483646 w 225"/>
                <a:gd name="T53" fmla="*/ 2147483646 h 84"/>
                <a:gd name="T54" fmla="*/ 2147483646 w 225"/>
                <a:gd name="T55" fmla="*/ 0 h 84"/>
                <a:gd name="T56" fmla="*/ 2147483646 w 225"/>
                <a:gd name="T57" fmla="*/ 2147483646 h 84"/>
                <a:gd name="T58" fmla="*/ 2147483646 w 225"/>
                <a:gd name="T59" fmla="*/ 2147483646 h 84"/>
                <a:gd name="T60" fmla="*/ 2147483646 w 225"/>
                <a:gd name="T61" fmla="*/ 2147483646 h 84"/>
                <a:gd name="T62" fmla="*/ 2147483646 w 225"/>
                <a:gd name="T63" fmla="*/ 2147483646 h 84"/>
                <a:gd name="T64" fmla="*/ 2147483646 w 225"/>
                <a:gd name="T65" fmla="*/ 2147483646 h 84"/>
                <a:gd name="T66" fmla="*/ 2147483646 w 225"/>
                <a:gd name="T67" fmla="*/ 2147483646 h 84"/>
                <a:gd name="T68" fmla="*/ 2147483646 w 225"/>
                <a:gd name="T69" fmla="*/ 2147483646 h 84"/>
                <a:gd name="T70" fmla="*/ 2147483646 w 225"/>
                <a:gd name="T71" fmla="*/ 2147483646 h 84"/>
                <a:gd name="T72" fmla="*/ 2147483646 w 225"/>
                <a:gd name="T73" fmla="*/ 2147483646 h 84"/>
                <a:gd name="T74" fmla="*/ 2147483646 w 225"/>
                <a:gd name="T75" fmla="*/ 2147483646 h 84"/>
                <a:gd name="T76" fmla="*/ 2147483646 w 225"/>
                <a:gd name="T77" fmla="*/ 2147483646 h 84"/>
                <a:gd name="T78" fmla="*/ 2147483646 w 225"/>
                <a:gd name="T79" fmla="*/ 2147483646 h 84"/>
                <a:gd name="T80" fmla="*/ 0 w 225"/>
                <a:gd name="T81" fmla="*/ 2147483646 h 84"/>
                <a:gd name="T82" fmla="*/ 2147483646 w 225"/>
                <a:gd name="T83" fmla="*/ 2147483646 h 84"/>
                <a:gd name="T84" fmla="*/ 2147483646 w 225"/>
                <a:gd name="T85" fmla="*/ 2147483646 h 84"/>
                <a:gd name="T86" fmla="*/ 2147483646 w 225"/>
                <a:gd name="T87" fmla="*/ 2147483646 h 84"/>
                <a:gd name="T88" fmla="*/ 2147483646 w 225"/>
                <a:gd name="T89" fmla="*/ 2147483646 h 84"/>
                <a:gd name="T90" fmla="*/ 2147483646 w 225"/>
                <a:gd name="T91" fmla="*/ 0 h 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25" h="84">
                  <a:moveTo>
                    <a:pt x="115" y="50"/>
                  </a:moveTo>
                  <a:cubicBezTo>
                    <a:pt x="113" y="50"/>
                    <a:pt x="113" y="50"/>
                    <a:pt x="113" y="49"/>
                  </a:cubicBezTo>
                  <a:cubicBezTo>
                    <a:pt x="112" y="47"/>
                    <a:pt x="113" y="46"/>
                    <a:pt x="114" y="46"/>
                  </a:cubicBezTo>
                  <a:cubicBezTo>
                    <a:pt x="121" y="46"/>
                    <a:pt x="127" y="45"/>
                    <a:pt x="134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5" y="44"/>
                    <a:pt x="136" y="45"/>
                    <a:pt x="136" y="46"/>
                  </a:cubicBezTo>
                  <a:cubicBezTo>
                    <a:pt x="137" y="47"/>
                    <a:pt x="136" y="48"/>
                    <a:pt x="135" y="48"/>
                  </a:cubicBezTo>
                  <a:cubicBezTo>
                    <a:pt x="128" y="49"/>
                    <a:pt x="121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moveTo>
                    <a:pt x="95" y="50"/>
                  </a:moveTo>
                  <a:cubicBezTo>
                    <a:pt x="94" y="50"/>
                    <a:pt x="94" y="50"/>
                    <a:pt x="94" y="50"/>
                  </a:cubicBezTo>
                  <a:cubicBezTo>
                    <a:pt x="87" y="50"/>
                    <a:pt x="81" y="49"/>
                    <a:pt x="74" y="47"/>
                  </a:cubicBezTo>
                  <a:cubicBezTo>
                    <a:pt x="73" y="47"/>
                    <a:pt x="73" y="46"/>
                    <a:pt x="73" y="45"/>
                  </a:cubicBezTo>
                  <a:cubicBezTo>
                    <a:pt x="73" y="44"/>
                    <a:pt x="74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1" y="45"/>
                    <a:pt x="88" y="46"/>
                    <a:pt x="95" y="46"/>
                  </a:cubicBezTo>
                  <a:cubicBezTo>
                    <a:pt x="96" y="46"/>
                    <a:pt x="97" y="47"/>
                    <a:pt x="97" y="48"/>
                  </a:cubicBezTo>
                  <a:cubicBezTo>
                    <a:pt x="96" y="50"/>
                    <a:pt x="96" y="50"/>
                    <a:pt x="95" y="50"/>
                  </a:cubicBezTo>
                  <a:moveTo>
                    <a:pt x="154" y="43"/>
                  </a:moveTo>
                  <a:cubicBezTo>
                    <a:pt x="153" y="43"/>
                    <a:pt x="152" y="43"/>
                    <a:pt x="152" y="42"/>
                  </a:cubicBezTo>
                  <a:cubicBezTo>
                    <a:pt x="152" y="41"/>
                    <a:pt x="152" y="40"/>
                    <a:pt x="153" y="39"/>
                  </a:cubicBezTo>
                  <a:cubicBezTo>
                    <a:pt x="159" y="38"/>
                    <a:pt x="166" y="36"/>
                    <a:pt x="172" y="33"/>
                  </a:cubicBezTo>
                  <a:cubicBezTo>
                    <a:pt x="172" y="33"/>
                    <a:pt x="173" y="33"/>
                    <a:pt x="173" y="33"/>
                  </a:cubicBezTo>
                  <a:cubicBezTo>
                    <a:pt x="174" y="33"/>
                    <a:pt x="174" y="33"/>
                    <a:pt x="175" y="34"/>
                  </a:cubicBezTo>
                  <a:cubicBezTo>
                    <a:pt x="175" y="35"/>
                    <a:pt x="175" y="36"/>
                    <a:pt x="174" y="37"/>
                  </a:cubicBezTo>
                  <a:cubicBezTo>
                    <a:pt x="167" y="39"/>
                    <a:pt x="161" y="41"/>
                    <a:pt x="154" y="43"/>
                  </a:cubicBezTo>
                  <a:cubicBezTo>
                    <a:pt x="154" y="43"/>
                    <a:pt x="154" y="43"/>
                    <a:pt x="154" y="43"/>
                  </a:cubicBezTo>
                  <a:moveTo>
                    <a:pt x="195" y="0"/>
                  </a:moveTo>
                  <a:cubicBezTo>
                    <a:pt x="186" y="0"/>
                    <a:pt x="176" y="2"/>
                    <a:pt x="170" y="5"/>
                  </a:cubicBezTo>
                  <a:cubicBezTo>
                    <a:pt x="170" y="5"/>
                    <a:pt x="170" y="5"/>
                    <a:pt x="170" y="5"/>
                  </a:cubicBezTo>
                  <a:cubicBezTo>
                    <a:pt x="169" y="5"/>
                    <a:pt x="168" y="6"/>
                    <a:pt x="167" y="6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7" y="6"/>
                    <a:pt x="166" y="6"/>
                    <a:pt x="166" y="6"/>
                  </a:cubicBezTo>
                  <a:cubicBezTo>
                    <a:pt x="149" y="13"/>
                    <a:pt x="129" y="19"/>
                    <a:pt x="110" y="20"/>
                  </a:cubicBezTo>
                  <a:cubicBezTo>
                    <a:pt x="92" y="27"/>
                    <a:pt x="73" y="32"/>
                    <a:pt x="54" y="36"/>
                  </a:cubicBezTo>
                  <a:cubicBezTo>
                    <a:pt x="55" y="37"/>
                    <a:pt x="56" y="37"/>
                    <a:pt x="57" y="37"/>
                  </a:cubicBezTo>
                  <a:cubicBezTo>
                    <a:pt x="58" y="38"/>
                    <a:pt x="58" y="39"/>
                    <a:pt x="58" y="40"/>
                  </a:cubicBezTo>
                  <a:cubicBezTo>
                    <a:pt x="57" y="41"/>
                    <a:pt x="57" y="41"/>
                    <a:pt x="56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3" y="40"/>
                    <a:pt x="50" y="39"/>
                    <a:pt x="48" y="38"/>
                  </a:cubicBezTo>
                  <a:cubicBezTo>
                    <a:pt x="32" y="41"/>
                    <a:pt x="16" y="44"/>
                    <a:pt x="0" y="46"/>
                  </a:cubicBezTo>
                  <a:cubicBezTo>
                    <a:pt x="13" y="59"/>
                    <a:pt x="29" y="70"/>
                    <a:pt x="47" y="76"/>
                  </a:cubicBezTo>
                  <a:cubicBezTo>
                    <a:pt x="63" y="81"/>
                    <a:pt x="80" y="84"/>
                    <a:pt x="97" y="84"/>
                  </a:cubicBezTo>
                  <a:cubicBezTo>
                    <a:pt x="131" y="84"/>
                    <a:pt x="166" y="73"/>
                    <a:pt x="193" y="52"/>
                  </a:cubicBezTo>
                  <a:cubicBezTo>
                    <a:pt x="205" y="43"/>
                    <a:pt x="225" y="20"/>
                    <a:pt x="215" y="5"/>
                  </a:cubicBezTo>
                  <a:cubicBezTo>
                    <a:pt x="210" y="2"/>
                    <a:pt x="202" y="0"/>
                    <a:pt x="195" y="0"/>
                  </a:cubicBezTo>
                </a:path>
              </a:pathLst>
            </a:custGeom>
            <a:solidFill>
              <a:srgbClr val="80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392"/>
            <p:cNvSpPr>
              <a:spLocks/>
            </p:cNvSpPr>
            <p:nvPr/>
          </p:nvSpPr>
          <p:spPr bwMode="auto">
            <a:xfrm>
              <a:off x="4757742" y="6108701"/>
              <a:ext cx="1231901" cy="1479550"/>
            </a:xfrm>
            <a:custGeom>
              <a:avLst/>
              <a:gdLst>
                <a:gd name="T0" fmla="*/ 2147483646 w 328"/>
                <a:gd name="T1" fmla="*/ 2147483646 h 393"/>
                <a:gd name="T2" fmla="*/ 2147483646 w 328"/>
                <a:gd name="T3" fmla="*/ 2147483646 h 393"/>
                <a:gd name="T4" fmla="*/ 2147483646 w 328"/>
                <a:gd name="T5" fmla="*/ 2147483646 h 393"/>
                <a:gd name="T6" fmla="*/ 2147483646 w 328"/>
                <a:gd name="T7" fmla="*/ 2147483646 h 393"/>
                <a:gd name="T8" fmla="*/ 2147483646 w 328"/>
                <a:gd name="T9" fmla="*/ 2147483646 h 393"/>
                <a:gd name="T10" fmla="*/ 2147483646 w 328"/>
                <a:gd name="T11" fmla="*/ 2147483646 h 393"/>
                <a:gd name="T12" fmla="*/ 2147483646 w 328"/>
                <a:gd name="T13" fmla="*/ 2147483646 h 393"/>
                <a:gd name="T14" fmla="*/ 2147483646 w 328"/>
                <a:gd name="T15" fmla="*/ 2147483646 h 393"/>
                <a:gd name="T16" fmla="*/ 2147483646 w 328"/>
                <a:gd name="T17" fmla="*/ 2147483646 h 393"/>
                <a:gd name="T18" fmla="*/ 2147483646 w 328"/>
                <a:gd name="T19" fmla="*/ 2147483646 h 393"/>
                <a:gd name="T20" fmla="*/ 2147483646 w 328"/>
                <a:gd name="T21" fmla="*/ 2147483646 h 393"/>
                <a:gd name="T22" fmla="*/ 2147483646 w 328"/>
                <a:gd name="T23" fmla="*/ 2147483646 h 393"/>
                <a:gd name="T24" fmla="*/ 2147483646 w 328"/>
                <a:gd name="T25" fmla="*/ 2147483646 h 393"/>
                <a:gd name="T26" fmla="*/ 2147483646 w 328"/>
                <a:gd name="T27" fmla="*/ 2147483646 h 393"/>
                <a:gd name="T28" fmla="*/ 2147483646 w 328"/>
                <a:gd name="T29" fmla="*/ 2147483646 h 393"/>
                <a:gd name="T30" fmla="*/ 2147483646 w 328"/>
                <a:gd name="T31" fmla="*/ 2147483646 h 393"/>
                <a:gd name="T32" fmla="*/ 2147483646 w 328"/>
                <a:gd name="T33" fmla="*/ 2147483646 h 393"/>
                <a:gd name="T34" fmla="*/ 2147483646 w 328"/>
                <a:gd name="T35" fmla="*/ 2147483646 h 393"/>
                <a:gd name="T36" fmla="*/ 2147483646 w 328"/>
                <a:gd name="T37" fmla="*/ 2147483646 h 393"/>
                <a:gd name="T38" fmla="*/ 2147483646 w 328"/>
                <a:gd name="T39" fmla="*/ 2147483646 h 393"/>
                <a:gd name="T40" fmla="*/ 2147483646 w 328"/>
                <a:gd name="T41" fmla="*/ 2147483646 h 393"/>
                <a:gd name="T42" fmla="*/ 2147483646 w 328"/>
                <a:gd name="T43" fmla="*/ 2147483646 h 393"/>
                <a:gd name="T44" fmla="*/ 2147483646 w 328"/>
                <a:gd name="T45" fmla="*/ 2147483646 h 393"/>
                <a:gd name="T46" fmla="*/ 2147483646 w 328"/>
                <a:gd name="T47" fmla="*/ 2147483646 h 393"/>
                <a:gd name="T48" fmla="*/ 2147483646 w 328"/>
                <a:gd name="T49" fmla="*/ 2147483646 h 393"/>
                <a:gd name="T50" fmla="*/ 2147483646 w 328"/>
                <a:gd name="T51" fmla="*/ 2147483646 h 393"/>
                <a:gd name="T52" fmla="*/ 2147483646 w 328"/>
                <a:gd name="T53" fmla="*/ 2147483646 h 393"/>
                <a:gd name="T54" fmla="*/ 2147483646 w 328"/>
                <a:gd name="T55" fmla="*/ 2147483646 h 39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28" h="393">
                  <a:moveTo>
                    <a:pt x="241" y="128"/>
                  </a:moveTo>
                  <a:cubicBezTo>
                    <a:pt x="263" y="139"/>
                    <a:pt x="303" y="151"/>
                    <a:pt x="313" y="119"/>
                  </a:cubicBezTo>
                  <a:cubicBezTo>
                    <a:pt x="328" y="75"/>
                    <a:pt x="283" y="42"/>
                    <a:pt x="247" y="28"/>
                  </a:cubicBezTo>
                  <a:cubicBezTo>
                    <a:pt x="169" y="0"/>
                    <a:pt x="86" y="58"/>
                    <a:pt x="54" y="127"/>
                  </a:cubicBezTo>
                  <a:cubicBezTo>
                    <a:pt x="16" y="210"/>
                    <a:pt x="28" y="321"/>
                    <a:pt x="113" y="370"/>
                  </a:cubicBezTo>
                  <a:cubicBezTo>
                    <a:pt x="152" y="392"/>
                    <a:pt x="203" y="391"/>
                    <a:pt x="244" y="373"/>
                  </a:cubicBezTo>
                  <a:cubicBezTo>
                    <a:pt x="267" y="362"/>
                    <a:pt x="303" y="343"/>
                    <a:pt x="303" y="313"/>
                  </a:cubicBezTo>
                  <a:cubicBezTo>
                    <a:pt x="303" y="286"/>
                    <a:pt x="265" y="291"/>
                    <a:pt x="249" y="296"/>
                  </a:cubicBezTo>
                  <a:cubicBezTo>
                    <a:pt x="212" y="309"/>
                    <a:pt x="167" y="324"/>
                    <a:pt x="133" y="295"/>
                  </a:cubicBezTo>
                  <a:cubicBezTo>
                    <a:pt x="104" y="270"/>
                    <a:pt x="100" y="227"/>
                    <a:pt x="108" y="193"/>
                  </a:cubicBezTo>
                  <a:cubicBezTo>
                    <a:pt x="116" y="155"/>
                    <a:pt x="139" y="120"/>
                    <a:pt x="177" y="112"/>
                  </a:cubicBezTo>
                  <a:cubicBezTo>
                    <a:pt x="199" y="106"/>
                    <a:pt x="222" y="118"/>
                    <a:pt x="241" y="128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17" y="113"/>
                    <a:pt x="193" y="103"/>
                    <a:pt x="165" y="113"/>
                  </a:cubicBezTo>
                  <a:cubicBezTo>
                    <a:pt x="148" y="119"/>
                    <a:pt x="136" y="134"/>
                    <a:pt x="126" y="148"/>
                  </a:cubicBezTo>
                  <a:cubicBezTo>
                    <a:pt x="107" y="176"/>
                    <a:pt x="99" y="214"/>
                    <a:pt x="105" y="246"/>
                  </a:cubicBezTo>
                  <a:cubicBezTo>
                    <a:pt x="109" y="267"/>
                    <a:pt x="120" y="287"/>
                    <a:pt x="136" y="301"/>
                  </a:cubicBezTo>
                  <a:cubicBezTo>
                    <a:pt x="157" y="319"/>
                    <a:pt x="189" y="315"/>
                    <a:pt x="214" y="309"/>
                  </a:cubicBezTo>
                  <a:cubicBezTo>
                    <a:pt x="235" y="304"/>
                    <a:pt x="253" y="294"/>
                    <a:pt x="274" y="294"/>
                  </a:cubicBezTo>
                  <a:cubicBezTo>
                    <a:pt x="282" y="293"/>
                    <a:pt x="289" y="296"/>
                    <a:pt x="295" y="300"/>
                  </a:cubicBezTo>
                  <a:cubicBezTo>
                    <a:pt x="314" y="315"/>
                    <a:pt x="291" y="341"/>
                    <a:pt x="278" y="352"/>
                  </a:cubicBezTo>
                  <a:cubicBezTo>
                    <a:pt x="237" y="384"/>
                    <a:pt x="181" y="393"/>
                    <a:pt x="132" y="376"/>
                  </a:cubicBezTo>
                  <a:cubicBezTo>
                    <a:pt x="91" y="361"/>
                    <a:pt x="61" y="326"/>
                    <a:pt x="46" y="286"/>
                  </a:cubicBezTo>
                  <a:cubicBezTo>
                    <a:pt x="0" y="172"/>
                    <a:pt x="86" y="14"/>
                    <a:pt x="217" y="24"/>
                  </a:cubicBezTo>
                  <a:cubicBezTo>
                    <a:pt x="252" y="27"/>
                    <a:pt x="289" y="47"/>
                    <a:pt x="307" y="77"/>
                  </a:cubicBezTo>
                  <a:cubicBezTo>
                    <a:pt x="320" y="97"/>
                    <a:pt x="318" y="128"/>
                    <a:pt x="293" y="137"/>
                  </a:cubicBezTo>
                  <a:cubicBezTo>
                    <a:pt x="277" y="143"/>
                    <a:pt x="256" y="133"/>
                    <a:pt x="242" y="126"/>
                  </a:cubicBezTo>
                  <a:cubicBezTo>
                    <a:pt x="241" y="128"/>
                    <a:pt x="241" y="128"/>
                    <a:pt x="241" y="128"/>
                  </a:cubicBezTo>
                </a:path>
              </a:pathLst>
            </a:custGeom>
            <a:solidFill>
              <a:srgbClr val="758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393"/>
            <p:cNvSpPr>
              <a:spLocks noEditPoints="1"/>
            </p:cNvSpPr>
            <p:nvPr/>
          </p:nvSpPr>
          <p:spPr bwMode="auto">
            <a:xfrm>
              <a:off x="5016502" y="6367467"/>
              <a:ext cx="830262" cy="1014413"/>
            </a:xfrm>
            <a:custGeom>
              <a:avLst/>
              <a:gdLst>
                <a:gd name="T0" fmla="*/ 2147483646 w 221"/>
                <a:gd name="T1" fmla="*/ 2147483646 h 269"/>
                <a:gd name="T2" fmla="*/ 2147483646 w 221"/>
                <a:gd name="T3" fmla="*/ 2147483646 h 269"/>
                <a:gd name="T4" fmla="*/ 2147483646 w 221"/>
                <a:gd name="T5" fmla="*/ 2147483646 h 269"/>
                <a:gd name="T6" fmla="*/ 2147483646 w 221"/>
                <a:gd name="T7" fmla="*/ 2147483646 h 269"/>
                <a:gd name="T8" fmla="*/ 2147483646 w 221"/>
                <a:gd name="T9" fmla="*/ 2147483646 h 269"/>
                <a:gd name="T10" fmla="*/ 2147483646 w 221"/>
                <a:gd name="T11" fmla="*/ 2147483646 h 269"/>
                <a:gd name="T12" fmla="*/ 2147483646 w 221"/>
                <a:gd name="T13" fmla="*/ 2147483646 h 269"/>
                <a:gd name="T14" fmla="*/ 2147483646 w 221"/>
                <a:gd name="T15" fmla="*/ 2147483646 h 269"/>
                <a:gd name="T16" fmla="*/ 2147483646 w 221"/>
                <a:gd name="T17" fmla="*/ 2147483646 h 269"/>
                <a:gd name="T18" fmla="*/ 2147483646 w 221"/>
                <a:gd name="T19" fmla="*/ 2147483646 h 269"/>
                <a:gd name="T20" fmla="*/ 2147483646 w 221"/>
                <a:gd name="T21" fmla="*/ 2147483646 h 269"/>
                <a:gd name="T22" fmla="*/ 2147483646 w 221"/>
                <a:gd name="T23" fmla="*/ 2147483646 h 269"/>
                <a:gd name="T24" fmla="*/ 2147483646 w 221"/>
                <a:gd name="T25" fmla="*/ 2147483646 h 269"/>
                <a:gd name="T26" fmla="*/ 0 w 221"/>
                <a:gd name="T27" fmla="*/ 2147483646 h 269"/>
                <a:gd name="T28" fmla="*/ 2147483646 w 221"/>
                <a:gd name="T29" fmla="*/ 2147483646 h 269"/>
                <a:gd name="T30" fmla="*/ 2147483646 w 221"/>
                <a:gd name="T31" fmla="*/ 2147483646 h 269"/>
                <a:gd name="T32" fmla="*/ 2147483646 w 221"/>
                <a:gd name="T33" fmla="*/ 2147483646 h 269"/>
                <a:gd name="T34" fmla="*/ 2147483646 w 221"/>
                <a:gd name="T35" fmla="*/ 2147483646 h 269"/>
                <a:gd name="T36" fmla="*/ 2147483646 w 221"/>
                <a:gd name="T37" fmla="*/ 2147483646 h 269"/>
                <a:gd name="T38" fmla="*/ 2147483646 w 221"/>
                <a:gd name="T39" fmla="*/ 2147483646 h 269"/>
                <a:gd name="T40" fmla="*/ 2147483646 w 221"/>
                <a:gd name="T41" fmla="*/ 2147483646 h 269"/>
                <a:gd name="T42" fmla="*/ 2147483646 w 221"/>
                <a:gd name="T43" fmla="*/ 2147483646 h 269"/>
                <a:gd name="T44" fmla="*/ 2147483646 w 221"/>
                <a:gd name="T45" fmla="*/ 2147483646 h 269"/>
                <a:gd name="T46" fmla="*/ 2147483646 w 221"/>
                <a:gd name="T47" fmla="*/ 2147483646 h 269"/>
                <a:gd name="T48" fmla="*/ 2147483646 w 221"/>
                <a:gd name="T49" fmla="*/ 2147483646 h 269"/>
                <a:gd name="T50" fmla="*/ 2147483646 w 221"/>
                <a:gd name="T51" fmla="*/ 2147483646 h 269"/>
                <a:gd name="T52" fmla="*/ 2147483646 w 221"/>
                <a:gd name="T53" fmla="*/ 2147483646 h 269"/>
                <a:gd name="T54" fmla="*/ 2147483646 w 221"/>
                <a:gd name="T55" fmla="*/ 2147483646 h 269"/>
                <a:gd name="T56" fmla="*/ 2147483646 w 221"/>
                <a:gd name="T57" fmla="*/ 2147483646 h 269"/>
                <a:gd name="T58" fmla="*/ 2147483646 w 221"/>
                <a:gd name="T59" fmla="*/ 2147483646 h 269"/>
                <a:gd name="T60" fmla="*/ 2147483646 w 221"/>
                <a:gd name="T61" fmla="*/ 2147483646 h 269"/>
                <a:gd name="T62" fmla="*/ 2147483646 w 221"/>
                <a:gd name="T63" fmla="*/ 2147483646 h 269"/>
                <a:gd name="T64" fmla="*/ 2147483646 w 221"/>
                <a:gd name="T65" fmla="*/ 2147483646 h 269"/>
                <a:gd name="T66" fmla="*/ 2147483646 w 221"/>
                <a:gd name="T67" fmla="*/ 2147483646 h 269"/>
                <a:gd name="T68" fmla="*/ 2147483646 w 221"/>
                <a:gd name="T69" fmla="*/ 2147483646 h 269"/>
                <a:gd name="T70" fmla="*/ 2147483646 w 221"/>
                <a:gd name="T71" fmla="*/ 2147483646 h 269"/>
                <a:gd name="T72" fmla="*/ 2147483646 w 221"/>
                <a:gd name="T73" fmla="*/ 2147483646 h 269"/>
                <a:gd name="T74" fmla="*/ 2147483646 w 221"/>
                <a:gd name="T75" fmla="*/ 2147483646 h 269"/>
                <a:gd name="T76" fmla="*/ 2147483646 w 221"/>
                <a:gd name="T77" fmla="*/ 2147483646 h 269"/>
                <a:gd name="T78" fmla="*/ 2147483646 w 221"/>
                <a:gd name="T79" fmla="*/ 2147483646 h 269"/>
                <a:gd name="T80" fmla="*/ 2147483646 w 221"/>
                <a:gd name="T81" fmla="*/ 2147483646 h 269"/>
                <a:gd name="T82" fmla="*/ 2147483646 w 221"/>
                <a:gd name="T83" fmla="*/ 2147483646 h 269"/>
                <a:gd name="T84" fmla="*/ 2147483646 w 221"/>
                <a:gd name="T85" fmla="*/ 2147483646 h 269"/>
                <a:gd name="T86" fmla="*/ 2147483646 w 221"/>
                <a:gd name="T87" fmla="*/ 2147483646 h 269"/>
                <a:gd name="T88" fmla="*/ 2147483646 w 221"/>
                <a:gd name="T89" fmla="*/ 2147483646 h 269"/>
                <a:gd name="T90" fmla="*/ 2147483646 w 221"/>
                <a:gd name="T91" fmla="*/ 2147483646 h 269"/>
                <a:gd name="T92" fmla="*/ 2147483646 w 221"/>
                <a:gd name="T93" fmla="*/ 2147483646 h 269"/>
                <a:gd name="T94" fmla="*/ 2147483646 w 221"/>
                <a:gd name="T95" fmla="*/ 2147483646 h 269"/>
                <a:gd name="T96" fmla="*/ 2147483646 w 221"/>
                <a:gd name="T97" fmla="*/ 2147483646 h 269"/>
                <a:gd name="T98" fmla="*/ 2147483646 w 221"/>
                <a:gd name="T99" fmla="*/ 2147483646 h 269"/>
                <a:gd name="T100" fmla="*/ 2147483646 w 221"/>
                <a:gd name="T101" fmla="*/ 2147483646 h 269"/>
                <a:gd name="T102" fmla="*/ 2147483646 w 221"/>
                <a:gd name="T103" fmla="*/ 0 h 269"/>
                <a:gd name="T104" fmla="*/ 2147483646 w 221"/>
                <a:gd name="T105" fmla="*/ 2147483646 h 269"/>
                <a:gd name="T106" fmla="*/ 2147483646 w 221"/>
                <a:gd name="T107" fmla="*/ 2147483646 h 269"/>
                <a:gd name="T108" fmla="*/ 2147483646 w 221"/>
                <a:gd name="T109" fmla="*/ 2147483646 h 269"/>
                <a:gd name="T110" fmla="*/ 2147483646 w 221"/>
                <a:gd name="T111" fmla="*/ 2147483646 h 269"/>
                <a:gd name="T112" fmla="*/ 2147483646 w 221"/>
                <a:gd name="T113" fmla="*/ 0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1" h="269">
                  <a:moveTo>
                    <a:pt x="54" y="259"/>
                  </a:moveTo>
                  <a:cubicBezTo>
                    <a:pt x="54" y="259"/>
                    <a:pt x="53" y="259"/>
                    <a:pt x="53" y="260"/>
                  </a:cubicBezTo>
                  <a:cubicBezTo>
                    <a:pt x="52" y="261"/>
                    <a:pt x="52" y="262"/>
                    <a:pt x="53" y="262"/>
                  </a:cubicBezTo>
                  <a:cubicBezTo>
                    <a:pt x="57" y="265"/>
                    <a:pt x="60" y="267"/>
                    <a:pt x="64" y="269"/>
                  </a:cubicBezTo>
                  <a:cubicBezTo>
                    <a:pt x="66" y="268"/>
                    <a:pt x="68" y="268"/>
                    <a:pt x="70" y="267"/>
                  </a:cubicBezTo>
                  <a:cubicBezTo>
                    <a:pt x="65" y="265"/>
                    <a:pt x="60" y="262"/>
                    <a:pt x="55" y="259"/>
                  </a:cubicBezTo>
                  <a:cubicBezTo>
                    <a:pt x="55" y="259"/>
                    <a:pt x="55" y="259"/>
                    <a:pt x="54" y="259"/>
                  </a:cubicBezTo>
                  <a:moveTo>
                    <a:pt x="26" y="231"/>
                  </a:moveTo>
                  <a:cubicBezTo>
                    <a:pt x="25" y="231"/>
                    <a:pt x="25" y="231"/>
                    <a:pt x="24" y="232"/>
                  </a:cubicBezTo>
                  <a:cubicBezTo>
                    <a:pt x="24" y="232"/>
                    <a:pt x="23" y="233"/>
                    <a:pt x="24" y="234"/>
                  </a:cubicBezTo>
                  <a:cubicBezTo>
                    <a:pt x="28" y="240"/>
                    <a:pt x="32" y="245"/>
                    <a:pt x="37" y="250"/>
                  </a:cubicBezTo>
                  <a:cubicBezTo>
                    <a:pt x="38" y="250"/>
                    <a:pt x="38" y="250"/>
                    <a:pt x="39" y="250"/>
                  </a:cubicBezTo>
                  <a:cubicBezTo>
                    <a:pt x="39" y="250"/>
                    <a:pt x="40" y="250"/>
                    <a:pt x="40" y="250"/>
                  </a:cubicBezTo>
                  <a:cubicBezTo>
                    <a:pt x="41" y="249"/>
                    <a:pt x="41" y="248"/>
                    <a:pt x="40" y="247"/>
                  </a:cubicBezTo>
                  <a:cubicBezTo>
                    <a:pt x="35" y="242"/>
                    <a:pt x="31" y="237"/>
                    <a:pt x="27" y="232"/>
                  </a:cubicBezTo>
                  <a:cubicBezTo>
                    <a:pt x="27" y="231"/>
                    <a:pt x="26" y="231"/>
                    <a:pt x="26" y="231"/>
                  </a:cubicBezTo>
                  <a:moveTo>
                    <a:pt x="8" y="195"/>
                  </a:moveTo>
                  <a:cubicBezTo>
                    <a:pt x="8" y="195"/>
                    <a:pt x="8" y="195"/>
                    <a:pt x="7" y="196"/>
                  </a:cubicBezTo>
                  <a:cubicBezTo>
                    <a:pt x="6" y="196"/>
                    <a:pt x="6" y="197"/>
                    <a:pt x="6" y="198"/>
                  </a:cubicBezTo>
                  <a:cubicBezTo>
                    <a:pt x="8" y="205"/>
                    <a:pt x="11" y="211"/>
                    <a:pt x="14" y="217"/>
                  </a:cubicBezTo>
                  <a:cubicBezTo>
                    <a:pt x="14" y="218"/>
                    <a:pt x="15" y="218"/>
                    <a:pt x="15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7" y="217"/>
                    <a:pt x="18" y="216"/>
                    <a:pt x="17" y="215"/>
                  </a:cubicBezTo>
                  <a:cubicBezTo>
                    <a:pt x="14" y="209"/>
                    <a:pt x="12" y="203"/>
                    <a:pt x="10" y="197"/>
                  </a:cubicBezTo>
                  <a:cubicBezTo>
                    <a:pt x="10" y="196"/>
                    <a:pt x="9" y="195"/>
                    <a:pt x="8" y="195"/>
                  </a:cubicBezTo>
                  <a:moveTo>
                    <a:pt x="2" y="156"/>
                  </a:moveTo>
                  <a:cubicBezTo>
                    <a:pt x="2" y="156"/>
                    <a:pt x="2" y="156"/>
                    <a:pt x="2" y="156"/>
                  </a:cubicBezTo>
                  <a:cubicBezTo>
                    <a:pt x="1" y="156"/>
                    <a:pt x="0" y="157"/>
                    <a:pt x="0" y="158"/>
                  </a:cubicBezTo>
                  <a:cubicBezTo>
                    <a:pt x="0" y="165"/>
                    <a:pt x="1" y="172"/>
                    <a:pt x="2" y="178"/>
                  </a:cubicBezTo>
                  <a:cubicBezTo>
                    <a:pt x="2" y="179"/>
                    <a:pt x="3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5" y="180"/>
                    <a:pt x="6" y="179"/>
                    <a:pt x="6" y="178"/>
                  </a:cubicBezTo>
                  <a:cubicBezTo>
                    <a:pt x="5" y="171"/>
                    <a:pt x="4" y="165"/>
                    <a:pt x="4" y="158"/>
                  </a:cubicBezTo>
                  <a:cubicBezTo>
                    <a:pt x="4" y="157"/>
                    <a:pt x="3" y="156"/>
                    <a:pt x="2" y="156"/>
                  </a:cubicBezTo>
                  <a:moveTo>
                    <a:pt x="6" y="116"/>
                  </a:moveTo>
                  <a:cubicBezTo>
                    <a:pt x="6" y="116"/>
                    <a:pt x="5" y="117"/>
                    <a:pt x="4" y="118"/>
                  </a:cubicBezTo>
                  <a:cubicBezTo>
                    <a:pt x="3" y="125"/>
                    <a:pt x="2" y="131"/>
                    <a:pt x="1" y="138"/>
                  </a:cubicBezTo>
                  <a:cubicBezTo>
                    <a:pt x="1" y="139"/>
                    <a:pt x="2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4" y="140"/>
                    <a:pt x="5" y="139"/>
                    <a:pt x="5" y="138"/>
                  </a:cubicBezTo>
                  <a:cubicBezTo>
                    <a:pt x="6" y="132"/>
                    <a:pt x="7" y="125"/>
                    <a:pt x="8" y="119"/>
                  </a:cubicBezTo>
                  <a:cubicBezTo>
                    <a:pt x="9" y="118"/>
                    <a:pt x="8" y="117"/>
                    <a:pt x="7" y="116"/>
                  </a:cubicBezTo>
                  <a:cubicBezTo>
                    <a:pt x="7" y="116"/>
                    <a:pt x="7" y="116"/>
                    <a:pt x="6" y="116"/>
                  </a:cubicBezTo>
                  <a:moveTo>
                    <a:pt x="20" y="79"/>
                  </a:moveTo>
                  <a:cubicBezTo>
                    <a:pt x="19" y="79"/>
                    <a:pt x="19" y="79"/>
                    <a:pt x="18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5" y="86"/>
                    <a:pt x="13" y="92"/>
                    <a:pt x="10" y="99"/>
                  </a:cubicBezTo>
                  <a:cubicBezTo>
                    <a:pt x="10" y="100"/>
                    <a:pt x="11" y="101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3" y="101"/>
                    <a:pt x="14" y="101"/>
                    <a:pt x="14" y="100"/>
                  </a:cubicBezTo>
                  <a:cubicBezTo>
                    <a:pt x="16" y="94"/>
                    <a:pt x="19" y="88"/>
                    <a:pt x="22" y="82"/>
                  </a:cubicBezTo>
                  <a:cubicBezTo>
                    <a:pt x="23" y="81"/>
                    <a:pt x="22" y="80"/>
                    <a:pt x="21" y="79"/>
                  </a:cubicBezTo>
                  <a:cubicBezTo>
                    <a:pt x="21" y="79"/>
                    <a:pt x="21" y="79"/>
                    <a:pt x="20" y="79"/>
                  </a:cubicBezTo>
                  <a:moveTo>
                    <a:pt x="42" y="45"/>
                  </a:moveTo>
                  <a:cubicBezTo>
                    <a:pt x="41" y="45"/>
                    <a:pt x="41" y="46"/>
                    <a:pt x="40" y="46"/>
                  </a:cubicBezTo>
                  <a:cubicBezTo>
                    <a:pt x="37" y="50"/>
                    <a:pt x="34" y="54"/>
                    <a:pt x="32" y="58"/>
                  </a:cubicBezTo>
                  <a:cubicBezTo>
                    <a:pt x="30" y="59"/>
                    <a:pt x="29" y="61"/>
                    <a:pt x="29" y="63"/>
                  </a:cubicBezTo>
                  <a:cubicBezTo>
                    <a:pt x="28" y="63"/>
                    <a:pt x="28" y="65"/>
                    <a:pt x="29" y="65"/>
                  </a:cubicBezTo>
                  <a:cubicBezTo>
                    <a:pt x="29" y="65"/>
                    <a:pt x="30" y="66"/>
                    <a:pt x="30" y="66"/>
                  </a:cubicBezTo>
                  <a:cubicBezTo>
                    <a:pt x="31" y="66"/>
                    <a:pt x="31" y="65"/>
                    <a:pt x="32" y="65"/>
                  </a:cubicBezTo>
                  <a:cubicBezTo>
                    <a:pt x="33" y="63"/>
                    <a:pt x="34" y="62"/>
                    <a:pt x="35" y="60"/>
                  </a:cubicBezTo>
                  <a:cubicBezTo>
                    <a:pt x="38" y="56"/>
                    <a:pt x="41" y="52"/>
                    <a:pt x="43" y="49"/>
                  </a:cubicBezTo>
                  <a:cubicBezTo>
                    <a:pt x="44" y="48"/>
                    <a:pt x="44" y="47"/>
                    <a:pt x="43" y="46"/>
                  </a:cubicBezTo>
                  <a:cubicBezTo>
                    <a:pt x="43" y="46"/>
                    <a:pt x="42" y="45"/>
                    <a:pt x="42" y="45"/>
                  </a:cubicBezTo>
                  <a:moveTo>
                    <a:pt x="202" y="24"/>
                  </a:moveTo>
                  <a:cubicBezTo>
                    <a:pt x="202" y="24"/>
                    <a:pt x="201" y="24"/>
                    <a:pt x="201" y="25"/>
                  </a:cubicBezTo>
                  <a:cubicBezTo>
                    <a:pt x="200" y="26"/>
                    <a:pt x="200" y="27"/>
                    <a:pt x="201" y="27"/>
                  </a:cubicBezTo>
                  <a:cubicBezTo>
                    <a:pt x="211" y="34"/>
                    <a:pt x="217" y="39"/>
                    <a:pt x="217" y="39"/>
                  </a:cubicBezTo>
                  <a:cubicBezTo>
                    <a:pt x="218" y="39"/>
                    <a:pt x="218" y="39"/>
                    <a:pt x="219" y="39"/>
                  </a:cubicBezTo>
                  <a:cubicBezTo>
                    <a:pt x="219" y="39"/>
                    <a:pt x="220" y="39"/>
                    <a:pt x="220" y="39"/>
                  </a:cubicBezTo>
                  <a:cubicBezTo>
                    <a:pt x="221" y="38"/>
                    <a:pt x="221" y="37"/>
                    <a:pt x="220" y="36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0" y="36"/>
                    <a:pt x="214" y="31"/>
                    <a:pt x="203" y="24"/>
                  </a:cubicBezTo>
                  <a:cubicBezTo>
                    <a:pt x="203" y="24"/>
                    <a:pt x="203" y="24"/>
                    <a:pt x="202" y="24"/>
                  </a:cubicBezTo>
                  <a:moveTo>
                    <a:pt x="71" y="18"/>
                  </a:moveTo>
                  <a:cubicBezTo>
                    <a:pt x="70" y="18"/>
                    <a:pt x="70" y="18"/>
                    <a:pt x="70" y="18"/>
                  </a:cubicBezTo>
                  <a:cubicBezTo>
                    <a:pt x="64" y="22"/>
                    <a:pt x="59" y="26"/>
                    <a:pt x="54" y="31"/>
                  </a:cubicBezTo>
                  <a:cubicBezTo>
                    <a:pt x="53" y="32"/>
                    <a:pt x="53" y="33"/>
                    <a:pt x="54" y="34"/>
                  </a:cubicBezTo>
                  <a:cubicBezTo>
                    <a:pt x="54" y="34"/>
                    <a:pt x="55" y="35"/>
                    <a:pt x="55" y="35"/>
                  </a:cubicBezTo>
                  <a:cubicBezTo>
                    <a:pt x="56" y="35"/>
                    <a:pt x="56" y="34"/>
                    <a:pt x="57" y="34"/>
                  </a:cubicBezTo>
                  <a:cubicBezTo>
                    <a:pt x="62" y="29"/>
                    <a:pt x="67" y="25"/>
                    <a:pt x="72" y="22"/>
                  </a:cubicBezTo>
                  <a:cubicBezTo>
                    <a:pt x="73" y="21"/>
                    <a:pt x="73" y="20"/>
                    <a:pt x="73" y="19"/>
                  </a:cubicBezTo>
                  <a:cubicBezTo>
                    <a:pt x="72" y="18"/>
                    <a:pt x="72" y="18"/>
                    <a:pt x="71" y="18"/>
                  </a:cubicBezTo>
                  <a:moveTo>
                    <a:pt x="166" y="6"/>
                  </a:moveTo>
                  <a:cubicBezTo>
                    <a:pt x="166" y="6"/>
                    <a:pt x="165" y="7"/>
                    <a:pt x="164" y="8"/>
                  </a:cubicBezTo>
                  <a:cubicBezTo>
                    <a:pt x="164" y="9"/>
                    <a:pt x="165" y="10"/>
                    <a:pt x="166" y="10"/>
                  </a:cubicBezTo>
                  <a:cubicBezTo>
                    <a:pt x="172" y="13"/>
                    <a:pt x="178" y="15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6" y="18"/>
                    <a:pt x="186" y="18"/>
                    <a:pt x="187" y="17"/>
                  </a:cubicBezTo>
                  <a:cubicBezTo>
                    <a:pt x="187" y="16"/>
                    <a:pt x="187" y="15"/>
                    <a:pt x="186" y="14"/>
                  </a:cubicBezTo>
                  <a:cubicBezTo>
                    <a:pt x="180" y="11"/>
                    <a:pt x="174" y="9"/>
                    <a:pt x="167" y="7"/>
                  </a:cubicBezTo>
                  <a:cubicBezTo>
                    <a:pt x="167" y="6"/>
                    <a:pt x="167" y="6"/>
                    <a:pt x="166" y="6"/>
                  </a:cubicBezTo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0" y="4"/>
                    <a:pt x="94" y="6"/>
                    <a:pt x="87" y="8"/>
                  </a:cubicBezTo>
                  <a:cubicBezTo>
                    <a:pt x="86" y="9"/>
                    <a:pt x="86" y="10"/>
                    <a:pt x="86" y="11"/>
                  </a:cubicBezTo>
                  <a:cubicBezTo>
                    <a:pt x="87" y="12"/>
                    <a:pt x="88" y="12"/>
                    <a:pt x="88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5" y="9"/>
                    <a:pt x="102" y="7"/>
                    <a:pt x="108" y="6"/>
                  </a:cubicBezTo>
                  <a:cubicBezTo>
                    <a:pt x="109" y="6"/>
                    <a:pt x="109" y="5"/>
                    <a:pt x="109" y="4"/>
                  </a:cubicBezTo>
                  <a:cubicBezTo>
                    <a:pt x="109" y="3"/>
                    <a:pt x="108" y="2"/>
                    <a:pt x="107" y="2"/>
                  </a:cubicBezTo>
                  <a:moveTo>
                    <a:pt x="12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5" y="1"/>
                    <a:pt x="125" y="2"/>
                  </a:cubicBezTo>
                  <a:cubicBezTo>
                    <a:pt x="125" y="3"/>
                    <a:pt x="126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5" y="4"/>
                    <a:pt x="141" y="5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9" y="5"/>
                    <a:pt x="149" y="4"/>
                  </a:cubicBezTo>
                  <a:cubicBezTo>
                    <a:pt x="149" y="3"/>
                    <a:pt x="148" y="2"/>
                    <a:pt x="147" y="2"/>
                  </a:cubicBezTo>
                  <a:cubicBezTo>
                    <a:pt x="141" y="1"/>
                    <a:pt x="135" y="0"/>
                    <a:pt x="128" y="0"/>
                  </a:cubicBezTo>
                </a:path>
              </a:pathLst>
            </a:custGeom>
            <a:solidFill>
              <a:srgbClr val="758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394"/>
            <p:cNvSpPr>
              <a:spLocks noEditPoints="1"/>
            </p:cNvSpPr>
            <p:nvPr/>
          </p:nvSpPr>
          <p:spPr bwMode="auto">
            <a:xfrm>
              <a:off x="5257800" y="7362825"/>
              <a:ext cx="476250" cy="63501"/>
            </a:xfrm>
            <a:custGeom>
              <a:avLst/>
              <a:gdLst>
                <a:gd name="T0" fmla="*/ 2147483646 w 127"/>
                <a:gd name="T1" fmla="*/ 2147483646 h 17"/>
                <a:gd name="T2" fmla="*/ 2147483646 w 127"/>
                <a:gd name="T3" fmla="*/ 2147483646 h 17"/>
                <a:gd name="T4" fmla="*/ 2147483646 w 127"/>
                <a:gd name="T5" fmla="*/ 2147483646 h 17"/>
                <a:gd name="T6" fmla="*/ 2147483646 w 127"/>
                <a:gd name="T7" fmla="*/ 2147483646 h 17"/>
                <a:gd name="T8" fmla="*/ 2147483646 w 127"/>
                <a:gd name="T9" fmla="*/ 2147483646 h 17"/>
                <a:gd name="T10" fmla="*/ 2147483646 w 127"/>
                <a:gd name="T11" fmla="*/ 2147483646 h 17"/>
                <a:gd name="T12" fmla="*/ 2147483646 w 127"/>
                <a:gd name="T13" fmla="*/ 2147483646 h 17"/>
                <a:gd name="T14" fmla="*/ 2147483646 w 127"/>
                <a:gd name="T15" fmla="*/ 2147483646 h 17"/>
                <a:gd name="T16" fmla="*/ 2147483646 w 127"/>
                <a:gd name="T17" fmla="*/ 2147483646 h 17"/>
                <a:gd name="T18" fmla="*/ 2147483646 w 127"/>
                <a:gd name="T19" fmla="*/ 2147483646 h 17"/>
                <a:gd name="T20" fmla="*/ 2147483646 w 127"/>
                <a:gd name="T21" fmla="*/ 2147483646 h 17"/>
                <a:gd name="T22" fmla="*/ 2147483646 w 127"/>
                <a:gd name="T23" fmla="*/ 2147483646 h 17"/>
                <a:gd name="T24" fmla="*/ 2147483646 w 127"/>
                <a:gd name="T25" fmla="*/ 2147483646 h 17"/>
                <a:gd name="T26" fmla="*/ 2147483646 w 127"/>
                <a:gd name="T27" fmla="*/ 2147483646 h 17"/>
                <a:gd name="T28" fmla="*/ 2147483646 w 127"/>
                <a:gd name="T29" fmla="*/ 2147483646 h 17"/>
                <a:gd name="T30" fmla="*/ 2147483646 w 127"/>
                <a:gd name="T31" fmla="*/ 2147483646 h 17"/>
                <a:gd name="T32" fmla="*/ 2147483646 w 127"/>
                <a:gd name="T33" fmla="*/ 2147483646 h 17"/>
                <a:gd name="T34" fmla="*/ 2147483646 w 127"/>
                <a:gd name="T35" fmla="*/ 2147483646 h 17"/>
                <a:gd name="T36" fmla="*/ 2147483646 w 127"/>
                <a:gd name="T37" fmla="*/ 2147483646 h 17"/>
                <a:gd name="T38" fmla="*/ 0 w 127"/>
                <a:gd name="T39" fmla="*/ 2147483646 h 17"/>
                <a:gd name="T40" fmla="*/ 2147483646 w 127"/>
                <a:gd name="T41" fmla="*/ 2147483646 h 17"/>
                <a:gd name="T42" fmla="*/ 2147483646 w 127"/>
                <a:gd name="T43" fmla="*/ 2147483646 h 17"/>
                <a:gd name="T44" fmla="*/ 2147483646 w 127"/>
                <a:gd name="T45" fmla="*/ 2147483646 h 17"/>
                <a:gd name="T46" fmla="*/ 2147483646 w 127"/>
                <a:gd name="T47" fmla="*/ 2147483646 h 17"/>
                <a:gd name="T48" fmla="*/ 2147483646 w 127"/>
                <a:gd name="T49" fmla="*/ 2147483646 h 17"/>
                <a:gd name="T50" fmla="*/ 2147483646 w 127"/>
                <a:gd name="T51" fmla="*/ 0 h 17"/>
                <a:gd name="T52" fmla="*/ 2147483646 w 127"/>
                <a:gd name="T53" fmla="*/ 0 h 17"/>
                <a:gd name="T54" fmla="*/ 2147483646 w 127"/>
                <a:gd name="T55" fmla="*/ 2147483646 h 17"/>
                <a:gd name="T56" fmla="*/ 2147483646 w 127"/>
                <a:gd name="T57" fmla="*/ 2147483646 h 17"/>
                <a:gd name="T58" fmla="*/ 2147483646 w 127"/>
                <a:gd name="T59" fmla="*/ 2147483646 h 17"/>
                <a:gd name="T60" fmla="*/ 2147483646 w 127"/>
                <a:gd name="T61" fmla="*/ 2147483646 h 17"/>
                <a:gd name="T62" fmla="*/ 2147483646 w 127"/>
                <a:gd name="T63" fmla="*/ 2147483646 h 17"/>
                <a:gd name="T64" fmla="*/ 2147483646 w 127"/>
                <a:gd name="T65" fmla="*/ 2147483646 h 17"/>
                <a:gd name="T66" fmla="*/ 2147483646 w 127"/>
                <a:gd name="T67" fmla="*/ 0 h 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7" h="17">
                  <a:moveTo>
                    <a:pt x="86" y="11"/>
                  </a:moveTo>
                  <a:cubicBezTo>
                    <a:pt x="86" y="11"/>
                    <a:pt x="86" y="11"/>
                    <a:pt x="86" y="11"/>
                  </a:cubicBezTo>
                  <a:cubicBezTo>
                    <a:pt x="79" y="12"/>
                    <a:pt x="73" y="13"/>
                    <a:pt x="66" y="13"/>
                  </a:cubicBezTo>
                  <a:cubicBezTo>
                    <a:pt x="65" y="13"/>
                    <a:pt x="64" y="14"/>
                    <a:pt x="65" y="16"/>
                  </a:cubicBezTo>
                  <a:cubicBezTo>
                    <a:pt x="65" y="17"/>
                    <a:pt x="65" y="17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73" y="17"/>
                    <a:pt x="80" y="16"/>
                    <a:pt x="87" y="15"/>
                  </a:cubicBezTo>
                  <a:cubicBezTo>
                    <a:pt x="88" y="15"/>
                    <a:pt x="89" y="14"/>
                    <a:pt x="88" y="13"/>
                  </a:cubicBezTo>
                  <a:cubicBezTo>
                    <a:pt x="88" y="12"/>
                    <a:pt x="87" y="11"/>
                    <a:pt x="86" y="11"/>
                  </a:cubicBezTo>
                  <a:moveTo>
                    <a:pt x="27" y="10"/>
                  </a:moveTo>
                  <a:cubicBezTo>
                    <a:pt x="26" y="10"/>
                    <a:pt x="25" y="11"/>
                    <a:pt x="25" y="12"/>
                  </a:cubicBezTo>
                  <a:cubicBezTo>
                    <a:pt x="25" y="13"/>
                    <a:pt x="25" y="14"/>
                    <a:pt x="26" y="14"/>
                  </a:cubicBezTo>
                  <a:cubicBezTo>
                    <a:pt x="33" y="16"/>
                    <a:pt x="39" y="17"/>
                    <a:pt x="46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7"/>
                    <a:pt x="48" y="17"/>
                    <a:pt x="49" y="15"/>
                  </a:cubicBezTo>
                  <a:cubicBezTo>
                    <a:pt x="49" y="14"/>
                    <a:pt x="48" y="13"/>
                    <a:pt x="47" y="13"/>
                  </a:cubicBezTo>
                  <a:cubicBezTo>
                    <a:pt x="40" y="13"/>
                    <a:pt x="33" y="12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6" y="3"/>
                  </a:moveTo>
                  <a:cubicBezTo>
                    <a:pt x="4" y="4"/>
                    <a:pt x="2" y="4"/>
                    <a:pt x="0" y="5"/>
                  </a:cubicBezTo>
                  <a:cubicBezTo>
                    <a:pt x="2" y="6"/>
                    <a:pt x="5" y="7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10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8" y="4"/>
                    <a:pt x="7" y="4"/>
                    <a:pt x="6" y="3"/>
                  </a:cubicBezTo>
                  <a:moveTo>
                    <a:pt x="125" y="0"/>
                  </a:moveTo>
                  <a:cubicBezTo>
                    <a:pt x="125" y="0"/>
                    <a:pt x="124" y="0"/>
                    <a:pt x="124" y="0"/>
                  </a:cubicBezTo>
                  <a:cubicBezTo>
                    <a:pt x="118" y="3"/>
                    <a:pt x="111" y="5"/>
                    <a:pt x="105" y="6"/>
                  </a:cubicBezTo>
                  <a:cubicBezTo>
                    <a:pt x="104" y="7"/>
                    <a:pt x="104" y="8"/>
                    <a:pt x="104" y="9"/>
                  </a:cubicBezTo>
                  <a:cubicBezTo>
                    <a:pt x="104" y="10"/>
                    <a:pt x="105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13" y="8"/>
                    <a:pt x="119" y="6"/>
                    <a:pt x="126" y="4"/>
                  </a:cubicBezTo>
                  <a:cubicBezTo>
                    <a:pt x="127" y="3"/>
                    <a:pt x="127" y="2"/>
                    <a:pt x="127" y="1"/>
                  </a:cubicBezTo>
                  <a:cubicBezTo>
                    <a:pt x="126" y="0"/>
                    <a:pt x="126" y="0"/>
                    <a:pt x="125" y="0"/>
                  </a:cubicBezTo>
                </a:path>
              </a:pathLst>
            </a:custGeom>
            <a:solidFill>
              <a:srgbClr val="758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7" name="组合 493"/>
          <p:cNvGrpSpPr>
            <a:grpSpLocks/>
          </p:cNvGrpSpPr>
          <p:nvPr/>
        </p:nvGrpSpPr>
        <p:grpSpPr bwMode="auto">
          <a:xfrm>
            <a:off x="2581275" y="4857402"/>
            <a:ext cx="581025" cy="731838"/>
            <a:chOff x="6454777" y="6175370"/>
            <a:chExt cx="1146176" cy="1446212"/>
          </a:xfrm>
        </p:grpSpPr>
        <p:sp>
          <p:nvSpPr>
            <p:cNvPr id="3088" name="Freeform 409"/>
            <p:cNvSpPr>
              <a:spLocks noEditPoints="1"/>
            </p:cNvSpPr>
            <p:nvPr/>
          </p:nvSpPr>
          <p:spPr bwMode="auto">
            <a:xfrm>
              <a:off x="6467475" y="6194421"/>
              <a:ext cx="1133476" cy="1427161"/>
            </a:xfrm>
            <a:custGeom>
              <a:avLst/>
              <a:gdLst>
                <a:gd name="T0" fmla="*/ 2147483646 w 302"/>
                <a:gd name="T1" fmla="*/ 2147483646 h 379"/>
                <a:gd name="T2" fmla="*/ 2147483646 w 302"/>
                <a:gd name="T3" fmla="*/ 2147483646 h 379"/>
                <a:gd name="T4" fmla="*/ 2147483646 w 302"/>
                <a:gd name="T5" fmla="*/ 2147483646 h 379"/>
                <a:gd name="T6" fmla="*/ 2147483646 w 302"/>
                <a:gd name="T7" fmla="*/ 2147483646 h 379"/>
                <a:gd name="T8" fmla="*/ 2147483646 w 302"/>
                <a:gd name="T9" fmla="*/ 2147483646 h 379"/>
                <a:gd name="T10" fmla="*/ 2147483646 w 302"/>
                <a:gd name="T11" fmla="*/ 2147483646 h 379"/>
                <a:gd name="T12" fmla="*/ 2147483646 w 302"/>
                <a:gd name="T13" fmla="*/ 2147483646 h 379"/>
                <a:gd name="T14" fmla="*/ 2147483646 w 302"/>
                <a:gd name="T15" fmla="*/ 2147483646 h 379"/>
                <a:gd name="T16" fmla="*/ 2147483646 w 302"/>
                <a:gd name="T17" fmla="*/ 2147483646 h 379"/>
                <a:gd name="T18" fmla="*/ 2147483646 w 302"/>
                <a:gd name="T19" fmla="*/ 2147483646 h 379"/>
                <a:gd name="T20" fmla="*/ 2147483646 w 302"/>
                <a:gd name="T21" fmla="*/ 2147483646 h 379"/>
                <a:gd name="T22" fmla="*/ 2147483646 w 302"/>
                <a:gd name="T23" fmla="*/ 2147483646 h 3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2" h="379">
                  <a:moveTo>
                    <a:pt x="106" y="6"/>
                  </a:moveTo>
                  <a:cubicBezTo>
                    <a:pt x="55" y="10"/>
                    <a:pt x="34" y="55"/>
                    <a:pt x="28" y="106"/>
                  </a:cubicBezTo>
                  <a:cubicBezTo>
                    <a:pt x="19" y="175"/>
                    <a:pt x="0" y="338"/>
                    <a:pt x="86" y="367"/>
                  </a:cubicBezTo>
                  <a:cubicBezTo>
                    <a:pt x="123" y="379"/>
                    <a:pt x="171" y="358"/>
                    <a:pt x="203" y="340"/>
                  </a:cubicBezTo>
                  <a:cubicBezTo>
                    <a:pt x="252" y="312"/>
                    <a:pt x="302" y="257"/>
                    <a:pt x="302" y="196"/>
                  </a:cubicBezTo>
                  <a:cubicBezTo>
                    <a:pt x="302" y="62"/>
                    <a:pt x="175" y="0"/>
                    <a:pt x="106" y="6"/>
                  </a:cubicBezTo>
                  <a:moveTo>
                    <a:pt x="220" y="200"/>
                  </a:moveTo>
                  <a:cubicBezTo>
                    <a:pt x="216" y="227"/>
                    <a:pt x="190" y="248"/>
                    <a:pt x="165" y="257"/>
                  </a:cubicBezTo>
                  <a:cubicBezTo>
                    <a:pt x="150" y="263"/>
                    <a:pt x="127" y="269"/>
                    <a:pt x="112" y="261"/>
                  </a:cubicBezTo>
                  <a:cubicBezTo>
                    <a:pt x="75" y="242"/>
                    <a:pt x="95" y="171"/>
                    <a:pt x="104" y="141"/>
                  </a:cubicBezTo>
                  <a:cubicBezTo>
                    <a:pt x="110" y="118"/>
                    <a:pt x="123" y="100"/>
                    <a:pt x="146" y="101"/>
                  </a:cubicBezTo>
                  <a:cubicBezTo>
                    <a:pt x="177" y="104"/>
                    <a:pt x="229" y="140"/>
                    <a:pt x="220" y="200"/>
                  </a:cubicBezTo>
                </a:path>
              </a:pathLst>
            </a:custGeom>
            <a:solidFill>
              <a:srgbClr val="FDC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411"/>
            <p:cNvSpPr>
              <a:spLocks noEditPoints="1"/>
            </p:cNvSpPr>
            <p:nvPr/>
          </p:nvSpPr>
          <p:spPr bwMode="auto">
            <a:xfrm>
              <a:off x="6595701" y="7235716"/>
              <a:ext cx="901909" cy="351357"/>
            </a:xfrm>
            <a:custGeom>
              <a:avLst/>
              <a:gdLst>
                <a:gd name="T0" fmla="*/ 1016329740 w 240"/>
                <a:gd name="T1" fmla="*/ 624072194 h 94"/>
                <a:gd name="T2" fmla="*/ 1016329740 w 240"/>
                <a:gd name="T3" fmla="*/ 624072194 h 94"/>
                <a:gd name="T4" fmla="*/ 818710694 w 240"/>
                <a:gd name="T5" fmla="*/ 595705961 h 94"/>
                <a:gd name="T6" fmla="*/ 734018428 w 240"/>
                <a:gd name="T7" fmla="*/ 553156611 h 94"/>
                <a:gd name="T8" fmla="*/ 719899293 w 240"/>
                <a:gd name="T9" fmla="*/ 524790378 h 94"/>
                <a:gd name="T10" fmla="*/ 748133806 w 240"/>
                <a:gd name="T11" fmla="*/ 510603495 h 94"/>
                <a:gd name="T12" fmla="*/ 748133806 w 240"/>
                <a:gd name="T13" fmla="*/ 510603495 h 94"/>
                <a:gd name="T14" fmla="*/ 832826072 w 240"/>
                <a:gd name="T15" fmla="*/ 538973494 h 94"/>
                <a:gd name="T16" fmla="*/ 1016329740 w 240"/>
                <a:gd name="T17" fmla="*/ 567339727 h 94"/>
                <a:gd name="T18" fmla="*/ 1044560495 w 240"/>
                <a:gd name="T19" fmla="*/ 609889077 h 94"/>
                <a:gd name="T20" fmla="*/ 1016329740 w 240"/>
                <a:gd name="T21" fmla="*/ 624072194 h 94"/>
                <a:gd name="T22" fmla="*/ 1552729122 w 240"/>
                <a:gd name="T23" fmla="*/ 482237262 h 94"/>
                <a:gd name="T24" fmla="*/ 1566844500 w 240"/>
                <a:gd name="T25" fmla="*/ 482237262 h 94"/>
                <a:gd name="T26" fmla="*/ 1595075255 w 240"/>
                <a:gd name="T27" fmla="*/ 496420378 h 94"/>
                <a:gd name="T28" fmla="*/ 1580959877 w 240"/>
                <a:gd name="T29" fmla="*/ 538973494 h 94"/>
                <a:gd name="T30" fmla="*/ 1298644809 w 240"/>
                <a:gd name="T31" fmla="*/ 609889077 h 94"/>
                <a:gd name="T32" fmla="*/ 1298644809 w 240"/>
                <a:gd name="T33" fmla="*/ 609889077 h 94"/>
                <a:gd name="T34" fmla="*/ 1270414053 w 240"/>
                <a:gd name="T35" fmla="*/ 595705961 h 94"/>
                <a:gd name="T36" fmla="*/ 1284529431 w 240"/>
                <a:gd name="T37" fmla="*/ 553156611 h 94"/>
                <a:gd name="T38" fmla="*/ 1552729122 w 240"/>
                <a:gd name="T39" fmla="*/ 482237262 h 94"/>
                <a:gd name="T40" fmla="*/ 1552729122 w 240"/>
                <a:gd name="T41" fmla="*/ 482237262 h 94"/>
                <a:gd name="T42" fmla="*/ 2147483646 w 240"/>
                <a:gd name="T43" fmla="*/ 156018048 h 94"/>
                <a:gd name="T44" fmla="*/ 2147483646 w 240"/>
                <a:gd name="T45" fmla="*/ 226937397 h 94"/>
                <a:gd name="T46" fmla="*/ 2103240125 w 240"/>
                <a:gd name="T47" fmla="*/ 283669864 h 94"/>
                <a:gd name="T48" fmla="*/ 2089124747 w 240"/>
                <a:gd name="T49" fmla="*/ 297852980 h 94"/>
                <a:gd name="T50" fmla="*/ 1835040434 w 240"/>
                <a:gd name="T51" fmla="*/ 425504796 h 94"/>
                <a:gd name="T52" fmla="*/ 1835040434 w 240"/>
                <a:gd name="T53" fmla="*/ 439687912 h 94"/>
                <a:gd name="T54" fmla="*/ 1806809678 w 240"/>
                <a:gd name="T55" fmla="*/ 411321679 h 94"/>
                <a:gd name="T56" fmla="*/ 1820925056 w 240"/>
                <a:gd name="T57" fmla="*/ 382955446 h 94"/>
                <a:gd name="T58" fmla="*/ 1962082591 w 240"/>
                <a:gd name="T59" fmla="*/ 297852980 h 94"/>
                <a:gd name="T60" fmla="*/ 0 w 240"/>
                <a:gd name="T61" fmla="*/ 496420378 h 94"/>
                <a:gd name="T62" fmla="*/ 239965179 w 240"/>
                <a:gd name="T63" fmla="*/ 936108290 h 94"/>
                <a:gd name="T64" fmla="*/ 931637473 w 240"/>
                <a:gd name="T65" fmla="*/ 1191411921 h 94"/>
                <a:gd name="T66" fmla="*/ 1086910385 w 240"/>
                <a:gd name="T67" fmla="*/ 1177228804 h 94"/>
                <a:gd name="T68" fmla="*/ 2147483646 w 240"/>
                <a:gd name="T69" fmla="*/ 156018048 h 94"/>
                <a:gd name="T70" fmla="*/ 2147483646 w 240"/>
                <a:gd name="T71" fmla="*/ 0 h 94"/>
                <a:gd name="T72" fmla="*/ 2147483646 w 240"/>
                <a:gd name="T73" fmla="*/ 141834932 h 94"/>
                <a:gd name="T74" fmla="*/ 2147483646 w 240"/>
                <a:gd name="T75" fmla="*/ 397138562 h 94"/>
                <a:gd name="T76" fmla="*/ 959868229 w 240"/>
                <a:gd name="T77" fmla="*/ 1219778154 h 94"/>
                <a:gd name="T78" fmla="*/ 903406718 w 240"/>
                <a:gd name="T79" fmla="*/ 1219778154 h 94"/>
                <a:gd name="T80" fmla="*/ 352891958 w 240"/>
                <a:gd name="T81" fmla="*/ 1063760106 h 94"/>
                <a:gd name="T82" fmla="*/ 719899293 w 240"/>
                <a:gd name="T83" fmla="*/ 1276514387 h 94"/>
                <a:gd name="T84" fmla="*/ 719899293 w 240"/>
                <a:gd name="T85" fmla="*/ 1276514387 h 94"/>
                <a:gd name="T86" fmla="*/ 719899293 w 240"/>
                <a:gd name="T87" fmla="*/ 1276514387 h 94"/>
                <a:gd name="T88" fmla="*/ 719899293 w 240"/>
                <a:gd name="T89" fmla="*/ 1276514387 h 94"/>
                <a:gd name="T90" fmla="*/ 719899293 w 240"/>
                <a:gd name="T91" fmla="*/ 1276514387 h 94"/>
                <a:gd name="T92" fmla="*/ 719899293 w 240"/>
                <a:gd name="T93" fmla="*/ 1276514387 h 94"/>
                <a:gd name="T94" fmla="*/ 719899293 w 240"/>
                <a:gd name="T95" fmla="*/ 1276514387 h 94"/>
                <a:gd name="T96" fmla="*/ 734018428 w 240"/>
                <a:gd name="T97" fmla="*/ 1276514387 h 94"/>
                <a:gd name="T98" fmla="*/ 734018428 w 240"/>
                <a:gd name="T99" fmla="*/ 1276514387 h 94"/>
                <a:gd name="T100" fmla="*/ 734018428 w 240"/>
                <a:gd name="T101" fmla="*/ 1276514387 h 94"/>
                <a:gd name="T102" fmla="*/ 734018428 w 240"/>
                <a:gd name="T103" fmla="*/ 1276514387 h 94"/>
                <a:gd name="T104" fmla="*/ 734018428 w 240"/>
                <a:gd name="T105" fmla="*/ 1290697503 h 94"/>
                <a:gd name="T106" fmla="*/ 734018428 w 240"/>
                <a:gd name="T107" fmla="*/ 1290697503 h 94"/>
                <a:gd name="T108" fmla="*/ 734018428 w 240"/>
                <a:gd name="T109" fmla="*/ 1290697503 h 94"/>
                <a:gd name="T110" fmla="*/ 734018428 w 240"/>
                <a:gd name="T111" fmla="*/ 1290697503 h 94"/>
                <a:gd name="T112" fmla="*/ 1072795008 w 240"/>
                <a:gd name="T113" fmla="*/ 1333246853 h 94"/>
                <a:gd name="T114" fmla="*/ 2147483646 w 240"/>
                <a:gd name="T115" fmla="*/ 907742057 h 94"/>
                <a:gd name="T116" fmla="*/ 2147483646 w 240"/>
                <a:gd name="T117" fmla="*/ 0 h 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0" h="94">
                  <a:moveTo>
                    <a:pt x="72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67" y="44"/>
                    <a:pt x="62" y="43"/>
                    <a:pt x="58" y="42"/>
                  </a:cubicBezTo>
                  <a:cubicBezTo>
                    <a:pt x="56" y="41"/>
                    <a:pt x="54" y="40"/>
                    <a:pt x="52" y="39"/>
                  </a:cubicBezTo>
                  <a:cubicBezTo>
                    <a:pt x="51" y="39"/>
                    <a:pt x="50" y="38"/>
                    <a:pt x="51" y="37"/>
                  </a:cubicBezTo>
                  <a:cubicBezTo>
                    <a:pt x="51" y="36"/>
                    <a:pt x="52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5" y="37"/>
                    <a:pt x="57" y="37"/>
                    <a:pt x="59" y="38"/>
                  </a:cubicBezTo>
                  <a:cubicBezTo>
                    <a:pt x="63" y="39"/>
                    <a:pt x="68" y="40"/>
                    <a:pt x="72" y="40"/>
                  </a:cubicBezTo>
                  <a:cubicBezTo>
                    <a:pt x="73" y="41"/>
                    <a:pt x="74" y="42"/>
                    <a:pt x="74" y="43"/>
                  </a:cubicBezTo>
                  <a:cubicBezTo>
                    <a:pt x="74" y="44"/>
                    <a:pt x="73" y="44"/>
                    <a:pt x="72" y="44"/>
                  </a:cubicBezTo>
                  <a:moveTo>
                    <a:pt x="110" y="34"/>
                  </a:moveTo>
                  <a:cubicBezTo>
                    <a:pt x="111" y="34"/>
                    <a:pt x="111" y="34"/>
                    <a:pt x="111" y="34"/>
                  </a:cubicBezTo>
                  <a:cubicBezTo>
                    <a:pt x="112" y="34"/>
                    <a:pt x="113" y="35"/>
                    <a:pt x="113" y="35"/>
                  </a:cubicBezTo>
                  <a:cubicBezTo>
                    <a:pt x="113" y="36"/>
                    <a:pt x="113" y="38"/>
                    <a:pt x="112" y="38"/>
                  </a:cubicBezTo>
                  <a:cubicBezTo>
                    <a:pt x="105" y="40"/>
                    <a:pt x="99" y="42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1" y="43"/>
                    <a:pt x="90" y="43"/>
                    <a:pt x="90" y="42"/>
                  </a:cubicBezTo>
                  <a:cubicBezTo>
                    <a:pt x="90" y="40"/>
                    <a:pt x="90" y="39"/>
                    <a:pt x="91" y="39"/>
                  </a:cubicBezTo>
                  <a:cubicBezTo>
                    <a:pt x="98" y="38"/>
                    <a:pt x="104" y="36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moveTo>
                    <a:pt x="212" y="11"/>
                  </a:moveTo>
                  <a:cubicBezTo>
                    <a:pt x="204" y="13"/>
                    <a:pt x="195" y="15"/>
                    <a:pt x="187" y="16"/>
                  </a:cubicBezTo>
                  <a:cubicBezTo>
                    <a:pt x="174" y="17"/>
                    <a:pt x="162" y="19"/>
                    <a:pt x="149" y="20"/>
                  </a:cubicBezTo>
                  <a:cubicBezTo>
                    <a:pt x="149" y="21"/>
                    <a:pt x="149" y="21"/>
                    <a:pt x="148" y="21"/>
                  </a:cubicBezTo>
                  <a:cubicBezTo>
                    <a:pt x="143" y="24"/>
                    <a:pt x="137" y="27"/>
                    <a:pt x="130" y="30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29" y="31"/>
                    <a:pt x="128" y="30"/>
                    <a:pt x="128" y="29"/>
                  </a:cubicBezTo>
                  <a:cubicBezTo>
                    <a:pt x="127" y="28"/>
                    <a:pt x="128" y="27"/>
                    <a:pt x="129" y="27"/>
                  </a:cubicBezTo>
                  <a:cubicBezTo>
                    <a:pt x="132" y="25"/>
                    <a:pt x="136" y="23"/>
                    <a:pt x="139" y="21"/>
                  </a:cubicBezTo>
                  <a:cubicBezTo>
                    <a:pt x="93" y="27"/>
                    <a:pt x="47" y="34"/>
                    <a:pt x="0" y="35"/>
                  </a:cubicBezTo>
                  <a:cubicBezTo>
                    <a:pt x="4" y="47"/>
                    <a:pt x="10" y="57"/>
                    <a:pt x="17" y="66"/>
                  </a:cubicBezTo>
                  <a:cubicBezTo>
                    <a:pt x="30" y="77"/>
                    <a:pt x="47" y="84"/>
                    <a:pt x="66" y="84"/>
                  </a:cubicBezTo>
                  <a:cubicBezTo>
                    <a:pt x="70" y="84"/>
                    <a:pt x="73" y="84"/>
                    <a:pt x="77" y="83"/>
                  </a:cubicBezTo>
                  <a:cubicBezTo>
                    <a:pt x="127" y="76"/>
                    <a:pt x="179" y="48"/>
                    <a:pt x="212" y="11"/>
                  </a:cubicBezTo>
                  <a:moveTo>
                    <a:pt x="240" y="0"/>
                  </a:moveTo>
                  <a:cubicBezTo>
                    <a:pt x="232" y="4"/>
                    <a:pt x="223" y="8"/>
                    <a:pt x="214" y="10"/>
                  </a:cubicBezTo>
                  <a:cubicBezTo>
                    <a:pt x="208" y="17"/>
                    <a:pt x="202" y="23"/>
                    <a:pt x="196" y="28"/>
                  </a:cubicBezTo>
                  <a:cubicBezTo>
                    <a:pt x="163" y="56"/>
                    <a:pt x="113" y="86"/>
                    <a:pt x="68" y="86"/>
                  </a:cubicBezTo>
                  <a:cubicBezTo>
                    <a:pt x="66" y="86"/>
                    <a:pt x="65" y="86"/>
                    <a:pt x="64" y="86"/>
                  </a:cubicBezTo>
                  <a:cubicBezTo>
                    <a:pt x="49" y="86"/>
                    <a:pt x="36" y="82"/>
                    <a:pt x="25" y="75"/>
                  </a:cubicBezTo>
                  <a:cubicBezTo>
                    <a:pt x="33" y="81"/>
                    <a:pt x="41" y="87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60" y="93"/>
                    <a:pt x="68" y="94"/>
                    <a:pt x="76" y="94"/>
                  </a:cubicBezTo>
                  <a:cubicBezTo>
                    <a:pt x="108" y="94"/>
                    <a:pt x="143" y="78"/>
                    <a:pt x="169" y="64"/>
                  </a:cubicBezTo>
                  <a:cubicBezTo>
                    <a:pt x="195" y="49"/>
                    <a:pt x="221" y="27"/>
                    <a:pt x="240" y="0"/>
                  </a:cubicBezTo>
                </a:path>
              </a:pathLst>
            </a:custGeom>
            <a:solidFill>
              <a:srgbClr val="C97E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normAutofit fontScale="32500" lnSpcReduction="20000"/>
            </a:bodyPr>
            <a:lstStyle/>
            <a:p>
              <a:pPr>
                <a:defRPr/>
              </a:pPr>
              <a:endPara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90" name="Freeform 412"/>
            <p:cNvSpPr>
              <a:spLocks/>
            </p:cNvSpPr>
            <p:nvPr/>
          </p:nvSpPr>
          <p:spPr bwMode="auto">
            <a:xfrm>
              <a:off x="6454777" y="6175370"/>
              <a:ext cx="1146176" cy="1393824"/>
            </a:xfrm>
            <a:custGeom>
              <a:avLst/>
              <a:gdLst>
                <a:gd name="T0" fmla="*/ 2147483646 w 305"/>
                <a:gd name="T1" fmla="*/ 2147483646 h 370"/>
                <a:gd name="T2" fmla="*/ 2147483646 w 305"/>
                <a:gd name="T3" fmla="*/ 2147483646 h 370"/>
                <a:gd name="T4" fmla="*/ 2147483646 w 305"/>
                <a:gd name="T5" fmla="*/ 2147483646 h 370"/>
                <a:gd name="T6" fmla="*/ 2147483646 w 305"/>
                <a:gd name="T7" fmla="*/ 2147483646 h 370"/>
                <a:gd name="T8" fmla="*/ 2147483646 w 305"/>
                <a:gd name="T9" fmla="*/ 2147483646 h 370"/>
                <a:gd name="T10" fmla="*/ 2147483646 w 305"/>
                <a:gd name="T11" fmla="*/ 2147483646 h 370"/>
                <a:gd name="T12" fmla="*/ 2147483646 w 305"/>
                <a:gd name="T13" fmla="*/ 2147483646 h 370"/>
                <a:gd name="T14" fmla="*/ 2147483646 w 305"/>
                <a:gd name="T15" fmla="*/ 2147483646 h 370"/>
                <a:gd name="T16" fmla="*/ 2147483646 w 305"/>
                <a:gd name="T17" fmla="*/ 2147483646 h 370"/>
                <a:gd name="T18" fmla="*/ 2147483646 w 305"/>
                <a:gd name="T19" fmla="*/ 2147483646 h 370"/>
                <a:gd name="T20" fmla="*/ 2147483646 w 305"/>
                <a:gd name="T21" fmla="*/ 2147483646 h 370"/>
                <a:gd name="T22" fmla="*/ 2147483646 w 305"/>
                <a:gd name="T23" fmla="*/ 2147483646 h 370"/>
                <a:gd name="T24" fmla="*/ 2147483646 w 305"/>
                <a:gd name="T25" fmla="*/ 2147483646 h 370"/>
                <a:gd name="T26" fmla="*/ 2147483646 w 305"/>
                <a:gd name="T27" fmla="*/ 2147483646 h 370"/>
                <a:gd name="T28" fmla="*/ 2147483646 w 305"/>
                <a:gd name="T29" fmla="*/ 2147483646 h 370"/>
                <a:gd name="T30" fmla="*/ 2147483646 w 305"/>
                <a:gd name="T31" fmla="*/ 2147483646 h 370"/>
                <a:gd name="T32" fmla="*/ 2147483646 w 305"/>
                <a:gd name="T33" fmla="*/ 2147483646 h 370"/>
                <a:gd name="T34" fmla="*/ 2147483646 w 305"/>
                <a:gd name="T35" fmla="*/ 2147483646 h 3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5" h="370">
                  <a:moveTo>
                    <a:pt x="20" y="101"/>
                  </a:moveTo>
                  <a:cubicBezTo>
                    <a:pt x="25" y="70"/>
                    <a:pt x="33" y="36"/>
                    <a:pt x="60" y="16"/>
                  </a:cubicBezTo>
                  <a:cubicBezTo>
                    <a:pt x="75" y="5"/>
                    <a:pt x="95" y="2"/>
                    <a:pt x="113" y="3"/>
                  </a:cubicBezTo>
                  <a:cubicBezTo>
                    <a:pt x="145" y="4"/>
                    <a:pt x="176" y="17"/>
                    <a:pt x="203" y="33"/>
                  </a:cubicBezTo>
                  <a:cubicBezTo>
                    <a:pt x="234" y="52"/>
                    <a:pt x="259" y="80"/>
                    <a:pt x="275" y="112"/>
                  </a:cubicBezTo>
                  <a:cubicBezTo>
                    <a:pt x="305" y="172"/>
                    <a:pt x="296" y="239"/>
                    <a:pt x="251" y="290"/>
                  </a:cubicBezTo>
                  <a:cubicBezTo>
                    <a:pt x="217" y="328"/>
                    <a:pt x="165" y="357"/>
                    <a:pt x="114" y="364"/>
                  </a:cubicBezTo>
                  <a:cubicBezTo>
                    <a:pt x="75" y="370"/>
                    <a:pt x="45" y="347"/>
                    <a:pt x="29" y="313"/>
                  </a:cubicBezTo>
                  <a:cubicBezTo>
                    <a:pt x="0" y="250"/>
                    <a:pt x="11" y="168"/>
                    <a:pt x="20" y="101"/>
                  </a:cubicBezTo>
                  <a:cubicBezTo>
                    <a:pt x="20" y="102"/>
                    <a:pt x="19" y="103"/>
                    <a:pt x="19" y="103"/>
                  </a:cubicBezTo>
                  <a:cubicBezTo>
                    <a:pt x="10" y="170"/>
                    <a:pt x="1" y="243"/>
                    <a:pt x="25" y="308"/>
                  </a:cubicBezTo>
                  <a:cubicBezTo>
                    <a:pt x="37" y="342"/>
                    <a:pt x="64" y="366"/>
                    <a:pt x="101" y="367"/>
                  </a:cubicBezTo>
                  <a:cubicBezTo>
                    <a:pt x="147" y="369"/>
                    <a:pt x="199" y="338"/>
                    <a:pt x="233" y="309"/>
                  </a:cubicBezTo>
                  <a:cubicBezTo>
                    <a:pt x="258" y="287"/>
                    <a:pt x="278" y="259"/>
                    <a:pt x="288" y="227"/>
                  </a:cubicBezTo>
                  <a:cubicBezTo>
                    <a:pt x="301" y="188"/>
                    <a:pt x="292" y="142"/>
                    <a:pt x="274" y="106"/>
                  </a:cubicBezTo>
                  <a:cubicBezTo>
                    <a:pt x="244" y="45"/>
                    <a:pt x="175" y="1"/>
                    <a:pt x="108" y="1"/>
                  </a:cubicBezTo>
                  <a:cubicBezTo>
                    <a:pt x="49" y="0"/>
                    <a:pt x="26" y="53"/>
                    <a:pt x="19" y="103"/>
                  </a:cubicBezTo>
                  <a:cubicBezTo>
                    <a:pt x="19" y="103"/>
                    <a:pt x="20" y="102"/>
                    <a:pt x="20" y="101"/>
                  </a:cubicBezTo>
                </a:path>
              </a:pathLst>
            </a:custGeom>
            <a:solidFill>
              <a:srgbClr val="BD76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413"/>
            <p:cNvSpPr>
              <a:spLocks noEditPoints="1"/>
            </p:cNvSpPr>
            <p:nvPr/>
          </p:nvSpPr>
          <p:spPr bwMode="auto">
            <a:xfrm>
              <a:off x="6613525" y="6334124"/>
              <a:ext cx="830262" cy="1004888"/>
            </a:xfrm>
            <a:custGeom>
              <a:avLst/>
              <a:gdLst>
                <a:gd name="T0" fmla="*/ 2147483646 w 221"/>
                <a:gd name="T1" fmla="*/ 2147483646 h 267"/>
                <a:gd name="T2" fmla="*/ 2147483646 w 221"/>
                <a:gd name="T3" fmla="*/ 2147483646 h 267"/>
                <a:gd name="T4" fmla="*/ 2147483646 w 221"/>
                <a:gd name="T5" fmla="*/ 2147483646 h 267"/>
                <a:gd name="T6" fmla="*/ 2147483646 w 221"/>
                <a:gd name="T7" fmla="*/ 2147483646 h 267"/>
                <a:gd name="T8" fmla="*/ 2147483646 w 221"/>
                <a:gd name="T9" fmla="*/ 2147483646 h 267"/>
                <a:gd name="T10" fmla="*/ 2147483646 w 221"/>
                <a:gd name="T11" fmla="*/ 2147483646 h 267"/>
                <a:gd name="T12" fmla="*/ 2147483646 w 221"/>
                <a:gd name="T13" fmla="*/ 2147483646 h 267"/>
                <a:gd name="T14" fmla="*/ 2147483646 w 221"/>
                <a:gd name="T15" fmla="*/ 2147483646 h 267"/>
                <a:gd name="T16" fmla="*/ 2147483646 w 221"/>
                <a:gd name="T17" fmla="*/ 2147483646 h 267"/>
                <a:gd name="T18" fmla="*/ 2147483646 w 221"/>
                <a:gd name="T19" fmla="*/ 2147483646 h 267"/>
                <a:gd name="T20" fmla="*/ 2147483646 w 221"/>
                <a:gd name="T21" fmla="*/ 2147483646 h 267"/>
                <a:gd name="T22" fmla="*/ 2147483646 w 221"/>
                <a:gd name="T23" fmla="*/ 2147483646 h 267"/>
                <a:gd name="T24" fmla="*/ 2147483646 w 221"/>
                <a:gd name="T25" fmla="*/ 2147483646 h 267"/>
                <a:gd name="T26" fmla="*/ 2147483646 w 221"/>
                <a:gd name="T27" fmla="*/ 2147483646 h 267"/>
                <a:gd name="T28" fmla="*/ 2147483646 w 221"/>
                <a:gd name="T29" fmla="*/ 2147483646 h 267"/>
                <a:gd name="T30" fmla="*/ 2147483646 w 221"/>
                <a:gd name="T31" fmla="*/ 2147483646 h 267"/>
                <a:gd name="T32" fmla="*/ 2147483646 w 221"/>
                <a:gd name="T33" fmla="*/ 2147483646 h 267"/>
                <a:gd name="T34" fmla="*/ 2147483646 w 221"/>
                <a:gd name="T35" fmla="*/ 2147483646 h 267"/>
                <a:gd name="T36" fmla="*/ 2147483646 w 221"/>
                <a:gd name="T37" fmla="*/ 2147483646 h 267"/>
                <a:gd name="T38" fmla="*/ 2147483646 w 221"/>
                <a:gd name="T39" fmla="*/ 2147483646 h 267"/>
                <a:gd name="T40" fmla="*/ 2147483646 w 221"/>
                <a:gd name="T41" fmla="*/ 2147483646 h 267"/>
                <a:gd name="T42" fmla="*/ 2147483646 w 221"/>
                <a:gd name="T43" fmla="*/ 2147483646 h 267"/>
                <a:gd name="T44" fmla="*/ 2147483646 w 221"/>
                <a:gd name="T45" fmla="*/ 2147483646 h 267"/>
                <a:gd name="T46" fmla="*/ 2147483646 w 221"/>
                <a:gd name="T47" fmla="*/ 2147483646 h 267"/>
                <a:gd name="T48" fmla="*/ 2147483646 w 221"/>
                <a:gd name="T49" fmla="*/ 2147483646 h 267"/>
                <a:gd name="T50" fmla="*/ 2147483646 w 221"/>
                <a:gd name="T51" fmla="*/ 2147483646 h 267"/>
                <a:gd name="T52" fmla="*/ 2147483646 w 221"/>
                <a:gd name="T53" fmla="*/ 2147483646 h 267"/>
                <a:gd name="T54" fmla="*/ 2147483646 w 221"/>
                <a:gd name="T55" fmla="*/ 2147483646 h 267"/>
                <a:gd name="T56" fmla="*/ 2147483646 w 221"/>
                <a:gd name="T57" fmla="*/ 2147483646 h 267"/>
                <a:gd name="T58" fmla="*/ 2147483646 w 221"/>
                <a:gd name="T59" fmla="*/ 2147483646 h 267"/>
                <a:gd name="T60" fmla="*/ 2147483646 w 221"/>
                <a:gd name="T61" fmla="*/ 2147483646 h 267"/>
                <a:gd name="T62" fmla="*/ 2147483646 w 221"/>
                <a:gd name="T63" fmla="*/ 2147483646 h 267"/>
                <a:gd name="T64" fmla="*/ 2147483646 w 221"/>
                <a:gd name="T65" fmla="*/ 2147483646 h 267"/>
                <a:gd name="T66" fmla="*/ 2147483646 w 221"/>
                <a:gd name="T67" fmla="*/ 2147483646 h 267"/>
                <a:gd name="T68" fmla="*/ 2147483646 w 221"/>
                <a:gd name="T69" fmla="*/ 2147483646 h 267"/>
                <a:gd name="T70" fmla="*/ 2147483646 w 221"/>
                <a:gd name="T71" fmla="*/ 2147483646 h 267"/>
                <a:gd name="T72" fmla="*/ 2147483646 w 221"/>
                <a:gd name="T73" fmla="*/ 2147483646 h 267"/>
                <a:gd name="T74" fmla="*/ 2147483646 w 221"/>
                <a:gd name="T75" fmla="*/ 2147483646 h 267"/>
                <a:gd name="T76" fmla="*/ 2147483646 w 221"/>
                <a:gd name="T77" fmla="*/ 2147483646 h 267"/>
                <a:gd name="T78" fmla="*/ 2147483646 w 221"/>
                <a:gd name="T79" fmla="*/ 2147483646 h 267"/>
                <a:gd name="T80" fmla="*/ 2147483646 w 221"/>
                <a:gd name="T81" fmla="*/ 2147483646 h 267"/>
                <a:gd name="T82" fmla="*/ 2147483646 w 221"/>
                <a:gd name="T83" fmla="*/ 2147483646 h 267"/>
                <a:gd name="T84" fmla="*/ 2147483646 w 221"/>
                <a:gd name="T85" fmla="*/ 2147483646 h 267"/>
                <a:gd name="T86" fmla="*/ 2147483646 w 221"/>
                <a:gd name="T87" fmla="*/ 2147483646 h 267"/>
                <a:gd name="T88" fmla="*/ 2147483646 w 221"/>
                <a:gd name="T89" fmla="*/ 2147483646 h 267"/>
                <a:gd name="T90" fmla="*/ 2147483646 w 221"/>
                <a:gd name="T91" fmla="*/ 2147483646 h 267"/>
                <a:gd name="T92" fmla="*/ 2147483646 w 221"/>
                <a:gd name="T93" fmla="*/ 2147483646 h 267"/>
                <a:gd name="T94" fmla="*/ 2147483646 w 221"/>
                <a:gd name="T95" fmla="*/ 2147483646 h 267"/>
                <a:gd name="T96" fmla="*/ 2147483646 w 221"/>
                <a:gd name="T97" fmla="*/ 2147483646 h 267"/>
                <a:gd name="T98" fmla="*/ 2147483646 w 221"/>
                <a:gd name="T99" fmla="*/ 2147483646 h 267"/>
                <a:gd name="T100" fmla="*/ 2147483646 w 221"/>
                <a:gd name="T101" fmla="*/ 2147483646 h 267"/>
                <a:gd name="T102" fmla="*/ 2147483646 w 221"/>
                <a:gd name="T103" fmla="*/ 0 h 267"/>
                <a:gd name="T104" fmla="*/ 2147483646 w 221"/>
                <a:gd name="T105" fmla="*/ 2147483646 h 267"/>
                <a:gd name="T106" fmla="*/ 2147483646 w 221"/>
                <a:gd name="T107" fmla="*/ 2147483646 h 26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1" h="267">
                  <a:moveTo>
                    <a:pt x="142" y="256"/>
                  </a:moveTo>
                  <a:cubicBezTo>
                    <a:pt x="142" y="256"/>
                    <a:pt x="142" y="257"/>
                    <a:pt x="141" y="257"/>
                  </a:cubicBezTo>
                  <a:cubicBezTo>
                    <a:pt x="139" y="258"/>
                    <a:pt x="137" y="259"/>
                    <a:pt x="134" y="260"/>
                  </a:cubicBezTo>
                  <a:cubicBezTo>
                    <a:pt x="138" y="260"/>
                    <a:pt x="141" y="260"/>
                    <a:pt x="144" y="259"/>
                  </a:cubicBezTo>
                  <a:cubicBezTo>
                    <a:pt x="144" y="259"/>
                    <a:pt x="144" y="258"/>
                    <a:pt x="144" y="257"/>
                  </a:cubicBezTo>
                  <a:cubicBezTo>
                    <a:pt x="144" y="257"/>
                    <a:pt x="143" y="256"/>
                    <a:pt x="142" y="256"/>
                  </a:cubicBezTo>
                  <a:moveTo>
                    <a:pt x="19" y="247"/>
                  </a:moveTo>
                  <a:cubicBezTo>
                    <a:pt x="19" y="247"/>
                    <a:pt x="19" y="248"/>
                    <a:pt x="18" y="248"/>
                  </a:cubicBezTo>
                  <a:cubicBezTo>
                    <a:pt x="17" y="248"/>
                    <a:pt x="17" y="249"/>
                    <a:pt x="17" y="250"/>
                  </a:cubicBezTo>
                  <a:cubicBezTo>
                    <a:pt x="21" y="257"/>
                    <a:pt x="25" y="262"/>
                    <a:pt x="30" y="267"/>
                  </a:cubicBezTo>
                  <a:cubicBezTo>
                    <a:pt x="30" y="267"/>
                    <a:pt x="31" y="267"/>
                    <a:pt x="31" y="267"/>
                  </a:cubicBezTo>
                  <a:cubicBezTo>
                    <a:pt x="32" y="267"/>
                    <a:pt x="32" y="267"/>
                    <a:pt x="33" y="267"/>
                  </a:cubicBezTo>
                  <a:cubicBezTo>
                    <a:pt x="33" y="266"/>
                    <a:pt x="33" y="265"/>
                    <a:pt x="33" y="264"/>
                  </a:cubicBezTo>
                  <a:cubicBezTo>
                    <a:pt x="28" y="260"/>
                    <a:pt x="24" y="254"/>
                    <a:pt x="21" y="249"/>
                  </a:cubicBezTo>
                  <a:cubicBezTo>
                    <a:pt x="21" y="248"/>
                    <a:pt x="20" y="247"/>
                    <a:pt x="19" y="247"/>
                  </a:cubicBezTo>
                  <a:moveTo>
                    <a:pt x="175" y="233"/>
                  </a:moveTo>
                  <a:cubicBezTo>
                    <a:pt x="174" y="233"/>
                    <a:pt x="174" y="233"/>
                    <a:pt x="17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68" y="238"/>
                    <a:pt x="163" y="242"/>
                    <a:pt x="158" y="246"/>
                  </a:cubicBezTo>
                  <a:cubicBezTo>
                    <a:pt x="157" y="247"/>
                    <a:pt x="157" y="248"/>
                    <a:pt x="158" y="249"/>
                  </a:cubicBezTo>
                  <a:cubicBezTo>
                    <a:pt x="158" y="249"/>
                    <a:pt x="159" y="250"/>
                    <a:pt x="159" y="250"/>
                  </a:cubicBezTo>
                  <a:cubicBezTo>
                    <a:pt x="160" y="250"/>
                    <a:pt x="160" y="249"/>
                    <a:pt x="160" y="249"/>
                  </a:cubicBezTo>
                  <a:cubicBezTo>
                    <a:pt x="166" y="245"/>
                    <a:pt x="171" y="241"/>
                    <a:pt x="176" y="236"/>
                  </a:cubicBezTo>
                  <a:cubicBezTo>
                    <a:pt x="177" y="236"/>
                    <a:pt x="177" y="234"/>
                    <a:pt x="176" y="234"/>
                  </a:cubicBezTo>
                  <a:cubicBezTo>
                    <a:pt x="176" y="233"/>
                    <a:pt x="175" y="233"/>
                    <a:pt x="175" y="233"/>
                  </a:cubicBezTo>
                  <a:moveTo>
                    <a:pt x="6" y="210"/>
                  </a:moveTo>
                  <a:cubicBezTo>
                    <a:pt x="6" y="210"/>
                    <a:pt x="6" y="210"/>
                    <a:pt x="6" y="210"/>
                  </a:cubicBezTo>
                  <a:cubicBezTo>
                    <a:pt x="5" y="210"/>
                    <a:pt x="4" y="211"/>
                    <a:pt x="4" y="212"/>
                  </a:cubicBezTo>
                  <a:cubicBezTo>
                    <a:pt x="6" y="219"/>
                    <a:pt x="7" y="226"/>
                    <a:pt x="9" y="232"/>
                  </a:cubicBezTo>
                  <a:cubicBezTo>
                    <a:pt x="10" y="233"/>
                    <a:pt x="10" y="233"/>
                    <a:pt x="11" y="233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3" y="233"/>
                    <a:pt x="14" y="232"/>
                    <a:pt x="13" y="231"/>
                  </a:cubicBezTo>
                  <a:cubicBezTo>
                    <a:pt x="11" y="224"/>
                    <a:pt x="10" y="218"/>
                    <a:pt x="8" y="211"/>
                  </a:cubicBezTo>
                  <a:cubicBezTo>
                    <a:pt x="8" y="210"/>
                    <a:pt x="7" y="210"/>
                    <a:pt x="6" y="210"/>
                  </a:cubicBezTo>
                  <a:moveTo>
                    <a:pt x="201" y="203"/>
                  </a:moveTo>
                  <a:cubicBezTo>
                    <a:pt x="200" y="203"/>
                    <a:pt x="199" y="203"/>
                    <a:pt x="199" y="203"/>
                  </a:cubicBezTo>
                  <a:cubicBezTo>
                    <a:pt x="195" y="209"/>
                    <a:pt x="191" y="214"/>
                    <a:pt x="187" y="219"/>
                  </a:cubicBezTo>
                  <a:cubicBezTo>
                    <a:pt x="186" y="220"/>
                    <a:pt x="186" y="221"/>
                    <a:pt x="187" y="222"/>
                  </a:cubicBezTo>
                  <a:cubicBezTo>
                    <a:pt x="188" y="222"/>
                    <a:pt x="188" y="223"/>
                    <a:pt x="189" y="223"/>
                  </a:cubicBezTo>
                  <a:cubicBezTo>
                    <a:pt x="189" y="223"/>
                    <a:pt x="190" y="222"/>
                    <a:pt x="190" y="222"/>
                  </a:cubicBezTo>
                  <a:cubicBezTo>
                    <a:pt x="194" y="217"/>
                    <a:pt x="199" y="211"/>
                    <a:pt x="202" y="206"/>
                  </a:cubicBezTo>
                  <a:cubicBezTo>
                    <a:pt x="203" y="205"/>
                    <a:pt x="203" y="203"/>
                    <a:pt x="202" y="203"/>
                  </a:cubicBezTo>
                  <a:cubicBezTo>
                    <a:pt x="201" y="203"/>
                    <a:pt x="201" y="203"/>
                    <a:pt x="201" y="203"/>
                  </a:cubicBezTo>
                  <a:moveTo>
                    <a:pt x="2" y="170"/>
                  </a:moveTo>
                  <a:cubicBezTo>
                    <a:pt x="2" y="170"/>
                    <a:pt x="2" y="170"/>
                    <a:pt x="2" y="170"/>
                  </a:cubicBezTo>
                  <a:cubicBezTo>
                    <a:pt x="1" y="170"/>
                    <a:pt x="0" y="171"/>
                    <a:pt x="0" y="172"/>
                  </a:cubicBezTo>
                  <a:cubicBezTo>
                    <a:pt x="0" y="179"/>
                    <a:pt x="1" y="186"/>
                    <a:pt x="1" y="192"/>
                  </a:cubicBezTo>
                  <a:cubicBezTo>
                    <a:pt x="2" y="193"/>
                    <a:pt x="2" y="194"/>
                    <a:pt x="3" y="194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5" y="194"/>
                    <a:pt x="6" y="193"/>
                    <a:pt x="5" y="192"/>
                  </a:cubicBezTo>
                  <a:cubicBezTo>
                    <a:pt x="5" y="185"/>
                    <a:pt x="4" y="179"/>
                    <a:pt x="4" y="172"/>
                  </a:cubicBezTo>
                  <a:cubicBezTo>
                    <a:pt x="4" y="171"/>
                    <a:pt x="3" y="170"/>
                    <a:pt x="2" y="170"/>
                  </a:cubicBezTo>
                  <a:moveTo>
                    <a:pt x="216" y="166"/>
                  </a:moveTo>
                  <a:cubicBezTo>
                    <a:pt x="215" y="166"/>
                    <a:pt x="215" y="167"/>
                    <a:pt x="214" y="168"/>
                  </a:cubicBezTo>
                  <a:cubicBezTo>
                    <a:pt x="213" y="174"/>
                    <a:pt x="211" y="180"/>
                    <a:pt x="208" y="186"/>
                  </a:cubicBezTo>
                  <a:cubicBezTo>
                    <a:pt x="208" y="187"/>
                    <a:pt x="208" y="188"/>
                    <a:pt x="209" y="189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1" y="189"/>
                    <a:pt x="211" y="188"/>
                    <a:pt x="212" y="188"/>
                  </a:cubicBezTo>
                  <a:cubicBezTo>
                    <a:pt x="215" y="181"/>
                    <a:pt x="217" y="175"/>
                    <a:pt x="218" y="168"/>
                  </a:cubicBezTo>
                  <a:cubicBezTo>
                    <a:pt x="218" y="167"/>
                    <a:pt x="218" y="166"/>
                    <a:pt x="217" y="166"/>
                  </a:cubicBezTo>
                  <a:cubicBezTo>
                    <a:pt x="217" y="166"/>
                    <a:pt x="216" y="166"/>
                    <a:pt x="216" y="166"/>
                  </a:cubicBezTo>
                  <a:moveTo>
                    <a:pt x="3" y="130"/>
                  </a:moveTo>
                  <a:cubicBezTo>
                    <a:pt x="2" y="130"/>
                    <a:pt x="1" y="131"/>
                    <a:pt x="1" y="132"/>
                  </a:cubicBezTo>
                  <a:cubicBezTo>
                    <a:pt x="1" y="138"/>
                    <a:pt x="0" y="145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145"/>
                    <a:pt x="5" y="139"/>
                    <a:pt x="5" y="132"/>
                  </a:cubicBezTo>
                  <a:cubicBezTo>
                    <a:pt x="5" y="131"/>
                    <a:pt x="4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moveTo>
                    <a:pt x="217" y="126"/>
                  </a:moveTo>
                  <a:cubicBezTo>
                    <a:pt x="217" y="126"/>
                    <a:pt x="217" y="126"/>
                    <a:pt x="217" y="126"/>
                  </a:cubicBezTo>
                  <a:cubicBezTo>
                    <a:pt x="216" y="126"/>
                    <a:pt x="215" y="127"/>
                    <a:pt x="215" y="128"/>
                  </a:cubicBezTo>
                  <a:cubicBezTo>
                    <a:pt x="216" y="135"/>
                    <a:pt x="217" y="141"/>
                    <a:pt x="217" y="148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7" y="149"/>
                    <a:pt x="217" y="150"/>
                    <a:pt x="219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20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1" y="141"/>
                    <a:pt x="220" y="134"/>
                    <a:pt x="219" y="128"/>
                  </a:cubicBezTo>
                  <a:cubicBezTo>
                    <a:pt x="219" y="127"/>
                    <a:pt x="218" y="126"/>
                    <a:pt x="217" y="126"/>
                  </a:cubicBezTo>
                  <a:moveTo>
                    <a:pt x="7" y="90"/>
                  </a:moveTo>
                  <a:cubicBezTo>
                    <a:pt x="6" y="90"/>
                    <a:pt x="5" y="91"/>
                    <a:pt x="5" y="92"/>
                  </a:cubicBezTo>
                  <a:cubicBezTo>
                    <a:pt x="4" y="98"/>
                    <a:pt x="3" y="105"/>
                    <a:pt x="3" y="112"/>
                  </a:cubicBezTo>
                  <a:cubicBezTo>
                    <a:pt x="3" y="113"/>
                    <a:pt x="3" y="114"/>
                    <a:pt x="4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14"/>
                    <a:pt x="6" y="113"/>
                    <a:pt x="7" y="112"/>
                  </a:cubicBezTo>
                  <a:cubicBezTo>
                    <a:pt x="7" y="105"/>
                    <a:pt x="8" y="99"/>
                    <a:pt x="9" y="92"/>
                  </a:cubicBezTo>
                  <a:cubicBezTo>
                    <a:pt x="9" y="91"/>
                    <a:pt x="8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moveTo>
                    <a:pt x="207" y="88"/>
                  </a:moveTo>
                  <a:cubicBezTo>
                    <a:pt x="206" y="88"/>
                    <a:pt x="206" y="88"/>
                    <a:pt x="206" y="88"/>
                  </a:cubicBezTo>
                  <a:cubicBezTo>
                    <a:pt x="205" y="88"/>
                    <a:pt x="204" y="90"/>
                    <a:pt x="205" y="91"/>
                  </a:cubicBezTo>
                  <a:cubicBezTo>
                    <a:pt x="208" y="97"/>
                    <a:pt x="210" y="103"/>
                    <a:pt x="211" y="109"/>
                  </a:cubicBezTo>
                  <a:cubicBezTo>
                    <a:pt x="212" y="110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0"/>
                    <a:pt x="216" y="109"/>
                    <a:pt x="215" y="108"/>
                  </a:cubicBezTo>
                  <a:cubicBezTo>
                    <a:pt x="214" y="101"/>
                    <a:pt x="211" y="95"/>
                    <a:pt x="209" y="89"/>
                  </a:cubicBezTo>
                  <a:cubicBezTo>
                    <a:pt x="208" y="88"/>
                    <a:pt x="208" y="88"/>
                    <a:pt x="207" y="88"/>
                  </a:cubicBezTo>
                  <a:moveTo>
                    <a:pt x="12" y="58"/>
                  </a:moveTo>
                  <a:cubicBezTo>
                    <a:pt x="11" y="58"/>
                    <a:pt x="10" y="58"/>
                    <a:pt x="10" y="59"/>
                  </a:cubicBezTo>
                  <a:cubicBezTo>
                    <a:pt x="8" y="66"/>
                    <a:pt x="7" y="72"/>
                    <a:pt x="6" y="79"/>
                  </a:cubicBezTo>
                  <a:cubicBezTo>
                    <a:pt x="6" y="80"/>
                    <a:pt x="7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9" y="81"/>
                    <a:pt x="10" y="81"/>
                    <a:pt x="10" y="80"/>
                  </a:cubicBezTo>
                  <a:cubicBezTo>
                    <a:pt x="11" y="73"/>
                    <a:pt x="12" y="66"/>
                    <a:pt x="14" y="60"/>
                  </a:cubicBezTo>
                  <a:cubicBezTo>
                    <a:pt x="14" y="59"/>
                    <a:pt x="14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moveTo>
                    <a:pt x="186" y="54"/>
                  </a:moveTo>
                  <a:cubicBezTo>
                    <a:pt x="185" y="54"/>
                    <a:pt x="185" y="54"/>
                    <a:pt x="184" y="55"/>
                  </a:cubicBezTo>
                  <a:cubicBezTo>
                    <a:pt x="183" y="55"/>
                    <a:pt x="183" y="57"/>
                    <a:pt x="184" y="57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88" y="62"/>
                    <a:pt x="192" y="68"/>
                    <a:pt x="196" y="73"/>
                  </a:cubicBezTo>
                  <a:cubicBezTo>
                    <a:pt x="196" y="74"/>
                    <a:pt x="197" y="74"/>
                    <a:pt x="197" y="74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199" y="73"/>
                    <a:pt x="200" y="72"/>
                    <a:pt x="199" y="71"/>
                  </a:cubicBezTo>
                  <a:cubicBezTo>
                    <a:pt x="195" y="65"/>
                    <a:pt x="191" y="60"/>
                    <a:pt x="187" y="55"/>
                  </a:cubicBezTo>
                  <a:cubicBezTo>
                    <a:pt x="187" y="54"/>
                    <a:pt x="186" y="54"/>
                    <a:pt x="186" y="54"/>
                  </a:cubicBezTo>
                  <a:moveTo>
                    <a:pt x="156" y="27"/>
                  </a:moveTo>
                  <a:cubicBezTo>
                    <a:pt x="155" y="27"/>
                    <a:pt x="155" y="28"/>
                    <a:pt x="154" y="28"/>
                  </a:cubicBezTo>
                  <a:cubicBezTo>
                    <a:pt x="154" y="29"/>
                    <a:pt x="154" y="30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60" y="35"/>
                    <a:pt x="165" y="39"/>
                    <a:pt x="170" y="43"/>
                  </a:cubicBezTo>
                  <a:cubicBezTo>
                    <a:pt x="171" y="44"/>
                    <a:pt x="171" y="44"/>
                    <a:pt x="172" y="44"/>
                  </a:cubicBezTo>
                  <a:cubicBezTo>
                    <a:pt x="172" y="44"/>
                    <a:pt x="173" y="44"/>
                    <a:pt x="173" y="43"/>
                  </a:cubicBezTo>
                  <a:cubicBezTo>
                    <a:pt x="174" y="42"/>
                    <a:pt x="174" y="41"/>
                    <a:pt x="173" y="40"/>
                  </a:cubicBezTo>
                  <a:cubicBezTo>
                    <a:pt x="168" y="36"/>
                    <a:pt x="163" y="32"/>
                    <a:pt x="157" y="28"/>
                  </a:cubicBezTo>
                  <a:cubicBezTo>
                    <a:pt x="157" y="27"/>
                    <a:pt x="156" y="27"/>
                    <a:pt x="156" y="27"/>
                  </a:cubicBezTo>
                  <a:moveTo>
                    <a:pt x="28" y="21"/>
                  </a:moveTo>
                  <a:cubicBezTo>
                    <a:pt x="28" y="21"/>
                    <a:pt x="27" y="22"/>
                    <a:pt x="27" y="22"/>
                  </a:cubicBezTo>
                  <a:cubicBezTo>
                    <a:pt x="23" y="27"/>
                    <a:pt x="19" y="33"/>
                    <a:pt x="16" y="40"/>
                  </a:cubicBezTo>
                  <a:cubicBezTo>
                    <a:pt x="16" y="41"/>
                    <a:pt x="16" y="42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2"/>
                    <a:pt x="20" y="41"/>
                  </a:cubicBezTo>
                  <a:cubicBezTo>
                    <a:pt x="23" y="35"/>
                    <a:pt x="26" y="30"/>
                    <a:pt x="30" y="25"/>
                  </a:cubicBezTo>
                  <a:cubicBezTo>
                    <a:pt x="31" y="24"/>
                    <a:pt x="30" y="23"/>
                    <a:pt x="30" y="22"/>
                  </a:cubicBezTo>
                  <a:cubicBezTo>
                    <a:pt x="29" y="22"/>
                    <a:pt x="29" y="21"/>
                    <a:pt x="28" y="21"/>
                  </a:cubicBezTo>
                  <a:moveTo>
                    <a:pt x="121" y="9"/>
                  </a:moveTo>
                  <a:cubicBezTo>
                    <a:pt x="120" y="9"/>
                    <a:pt x="119" y="9"/>
                    <a:pt x="119" y="10"/>
                  </a:cubicBezTo>
                  <a:cubicBezTo>
                    <a:pt x="118" y="11"/>
                    <a:pt x="119" y="12"/>
                    <a:pt x="120" y="13"/>
                  </a:cubicBezTo>
                  <a:cubicBezTo>
                    <a:pt x="126" y="15"/>
                    <a:pt x="132" y="18"/>
                    <a:pt x="138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0" y="21"/>
                    <a:pt x="140" y="21"/>
                    <a:pt x="141" y="20"/>
                  </a:cubicBezTo>
                  <a:cubicBezTo>
                    <a:pt x="141" y="19"/>
                    <a:pt x="141" y="18"/>
                    <a:pt x="140" y="17"/>
                  </a:cubicBezTo>
                  <a:cubicBezTo>
                    <a:pt x="134" y="14"/>
                    <a:pt x="127" y="11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moveTo>
                    <a:pt x="62" y="1"/>
                  </a:moveTo>
                  <a:cubicBezTo>
                    <a:pt x="62" y="1"/>
                    <a:pt x="62" y="1"/>
                    <a:pt x="61" y="1"/>
                  </a:cubicBezTo>
                  <a:cubicBezTo>
                    <a:pt x="54" y="3"/>
                    <a:pt x="48" y="5"/>
                    <a:pt x="42" y="8"/>
                  </a:cubicBezTo>
                  <a:cubicBezTo>
                    <a:pt x="41" y="9"/>
                    <a:pt x="41" y="10"/>
                    <a:pt x="41" y="11"/>
                  </a:cubicBezTo>
                  <a:cubicBezTo>
                    <a:pt x="42" y="12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9" y="9"/>
                    <a:pt x="55" y="6"/>
                    <a:pt x="62" y="5"/>
                  </a:cubicBezTo>
                  <a:cubicBezTo>
                    <a:pt x="63" y="5"/>
                    <a:pt x="64" y="4"/>
                    <a:pt x="64" y="3"/>
                  </a:cubicBezTo>
                  <a:cubicBezTo>
                    <a:pt x="64" y="2"/>
                    <a:pt x="63" y="1"/>
                    <a:pt x="62" y="1"/>
                  </a:cubicBezTo>
                  <a:moveTo>
                    <a:pt x="82" y="0"/>
                  </a:moveTo>
                  <a:cubicBezTo>
                    <a:pt x="81" y="0"/>
                    <a:pt x="80" y="1"/>
                    <a:pt x="80" y="2"/>
                  </a:cubicBezTo>
                  <a:cubicBezTo>
                    <a:pt x="80" y="3"/>
                    <a:pt x="80" y="4"/>
                    <a:pt x="82" y="4"/>
                  </a:cubicBezTo>
                  <a:cubicBezTo>
                    <a:pt x="88" y="5"/>
                    <a:pt x="94" y="6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7"/>
                    <a:pt x="103" y="6"/>
                    <a:pt x="103" y="6"/>
                  </a:cubicBezTo>
                  <a:cubicBezTo>
                    <a:pt x="104" y="4"/>
                    <a:pt x="103" y="3"/>
                    <a:pt x="102" y="3"/>
                  </a:cubicBezTo>
                  <a:cubicBezTo>
                    <a:pt x="95" y="2"/>
                    <a:pt x="88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BD76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414"/>
            <p:cNvSpPr>
              <a:spLocks noEditPoints="1"/>
            </p:cNvSpPr>
            <p:nvPr/>
          </p:nvSpPr>
          <p:spPr bwMode="auto">
            <a:xfrm>
              <a:off x="6780466" y="7307870"/>
              <a:ext cx="372665" cy="90975"/>
            </a:xfrm>
            <a:custGeom>
              <a:avLst/>
              <a:gdLst>
                <a:gd name="T0" fmla="*/ 42239220 w 99"/>
                <a:gd name="T1" fmla="*/ 227445358 h 24"/>
                <a:gd name="T2" fmla="*/ 14078489 w 99"/>
                <a:gd name="T3" fmla="*/ 241663285 h 24"/>
                <a:gd name="T4" fmla="*/ 28160731 w 99"/>
                <a:gd name="T5" fmla="*/ 270091599 h 24"/>
                <a:gd name="T6" fmla="*/ 112635420 w 99"/>
                <a:gd name="T7" fmla="*/ 312737839 h 24"/>
                <a:gd name="T8" fmla="*/ 309749280 w 99"/>
                <a:gd name="T9" fmla="*/ 341169923 h 24"/>
                <a:gd name="T10" fmla="*/ 309749280 w 99"/>
                <a:gd name="T11" fmla="*/ 341169923 h 24"/>
                <a:gd name="T12" fmla="*/ 337906259 w 99"/>
                <a:gd name="T13" fmla="*/ 326955766 h 24"/>
                <a:gd name="T14" fmla="*/ 309749280 w 99"/>
                <a:gd name="T15" fmla="*/ 284309526 h 24"/>
                <a:gd name="T16" fmla="*/ 126713909 w 99"/>
                <a:gd name="T17" fmla="*/ 255877442 h 24"/>
                <a:gd name="T18" fmla="*/ 42239220 w 99"/>
                <a:gd name="T19" fmla="*/ 227445358 h 24"/>
                <a:gd name="T20" fmla="*/ 42239220 w 99"/>
                <a:gd name="T21" fmla="*/ 227445358 h 24"/>
                <a:gd name="T22" fmla="*/ 858847888 w 99"/>
                <a:gd name="T23" fmla="*/ 199017045 h 24"/>
                <a:gd name="T24" fmla="*/ 844769399 w 99"/>
                <a:gd name="T25" fmla="*/ 199017045 h 24"/>
                <a:gd name="T26" fmla="*/ 844769399 w 99"/>
                <a:gd name="T27" fmla="*/ 199017045 h 24"/>
                <a:gd name="T28" fmla="*/ 577259339 w 99"/>
                <a:gd name="T29" fmla="*/ 270091599 h 24"/>
                <a:gd name="T30" fmla="*/ 563180850 w 99"/>
                <a:gd name="T31" fmla="*/ 312737839 h 24"/>
                <a:gd name="T32" fmla="*/ 591337829 w 99"/>
                <a:gd name="T33" fmla="*/ 326955766 h 24"/>
                <a:gd name="T34" fmla="*/ 591337829 w 99"/>
                <a:gd name="T35" fmla="*/ 326955766 h 24"/>
                <a:gd name="T36" fmla="*/ 872926377 w 99"/>
                <a:gd name="T37" fmla="*/ 255877442 h 24"/>
                <a:gd name="T38" fmla="*/ 887008619 w 99"/>
                <a:gd name="T39" fmla="*/ 213231202 h 24"/>
                <a:gd name="T40" fmla="*/ 858847888 w 99"/>
                <a:gd name="T41" fmla="*/ 199017045 h 24"/>
                <a:gd name="T42" fmla="*/ 1393868007 w 99"/>
                <a:gd name="T43" fmla="*/ 0 h 24"/>
                <a:gd name="T44" fmla="*/ 1253071856 w 99"/>
                <a:gd name="T45" fmla="*/ 14214157 h 24"/>
                <a:gd name="T46" fmla="*/ 1112279458 w 99"/>
                <a:gd name="T47" fmla="*/ 99506637 h 24"/>
                <a:gd name="T48" fmla="*/ 1098197216 w 99"/>
                <a:gd name="T49" fmla="*/ 127938721 h 24"/>
                <a:gd name="T50" fmla="*/ 1126357947 w 99"/>
                <a:gd name="T51" fmla="*/ 156370805 h 24"/>
                <a:gd name="T52" fmla="*/ 1126357947 w 99"/>
                <a:gd name="T53" fmla="*/ 142152878 h 24"/>
                <a:gd name="T54" fmla="*/ 1379789517 w 99"/>
                <a:gd name="T55" fmla="*/ 14214157 h 24"/>
                <a:gd name="T56" fmla="*/ 1393868007 w 99"/>
                <a:gd name="T57" fmla="*/ 0 h 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24">
                  <a:moveTo>
                    <a:pt x="3" y="16"/>
                  </a:moveTo>
                  <a:cubicBezTo>
                    <a:pt x="2" y="16"/>
                    <a:pt x="1" y="16"/>
                    <a:pt x="1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4" y="20"/>
                    <a:pt x="6" y="21"/>
                    <a:pt x="8" y="22"/>
                  </a:cubicBezTo>
                  <a:cubicBezTo>
                    <a:pt x="12" y="23"/>
                    <a:pt x="17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4" y="24"/>
                    <a:pt x="24" y="23"/>
                  </a:cubicBezTo>
                  <a:cubicBezTo>
                    <a:pt x="24" y="22"/>
                    <a:pt x="23" y="21"/>
                    <a:pt x="22" y="20"/>
                  </a:cubicBezTo>
                  <a:cubicBezTo>
                    <a:pt x="18" y="20"/>
                    <a:pt x="13" y="19"/>
                    <a:pt x="9" y="18"/>
                  </a:cubicBezTo>
                  <a:cubicBezTo>
                    <a:pt x="7" y="17"/>
                    <a:pt x="5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61" y="14"/>
                  </a:moveTo>
                  <a:cubicBezTo>
                    <a:pt x="61" y="14"/>
                    <a:pt x="61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4" y="16"/>
                    <a:pt x="48" y="18"/>
                    <a:pt x="41" y="19"/>
                  </a:cubicBezTo>
                  <a:cubicBezTo>
                    <a:pt x="40" y="19"/>
                    <a:pt x="40" y="20"/>
                    <a:pt x="40" y="22"/>
                  </a:cubicBezTo>
                  <a:cubicBezTo>
                    <a:pt x="40" y="23"/>
                    <a:pt x="41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9" y="22"/>
                    <a:pt x="55" y="20"/>
                    <a:pt x="62" y="18"/>
                  </a:cubicBezTo>
                  <a:cubicBezTo>
                    <a:pt x="63" y="18"/>
                    <a:pt x="63" y="16"/>
                    <a:pt x="63" y="15"/>
                  </a:cubicBezTo>
                  <a:cubicBezTo>
                    <a:pt x="63" y="15"/>
                    <a:pt x="62" y="14"/>
                    <a:pt x="61" y="14"/>
                  </a:cubicBezTo>
                  <a:moveTo>
                    <a:pt x="99" y="0"/>
                  </a:moveTo>
                  <a:cubicBezTo>
                    <a:pt x="96" y="1"/>
                    <a:pt x="93" y="1"/>
                    <a:pt x="89" y="1"/>
                  </a:cubicBezTo>
                  <a:cubicBezTo>
                    <a:pt x="86" y="3"/>
                    <a:pt x="82" y="5"/>
                    <a:pt x="79" y="7"/>
                  </a:cubicBezTo>
                  <a:cubicBezTo>
                    <a:pt x="78" y="7"/>
                    <a:pt x="77" y="8"/>
                    <a:pt x="78" y="9"/>
                  </a:cubicBezTo>
                  <a:cubicBezTo>
                    <a:pt x="78" y="10"/>
                    <a:pt x="79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7" y="7"/>
                    <a:pt x="93" y="4"/>
                    <a:pt x="98" y="1"/>
                  </a:cubicBezTo>
                  <a:cubicBezTo>
                    <a:pt x="99" y="1"/>
                    <a:pt x="99" y="1"/>
                    <a:pt x="99" y="0"/>
                  </a:cubicBezTo>
                </a:path>
              </a:pathLst>
            </a:custGeom>
            <a:solidFill>
              <a:srgbClr val="BD76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93" name="Freeform 415"/>
            <p:cNvSpPr>
              <a:spLocks/>
            </p:cNvSpPr>
            <p:nvPr/>
          </p:nvSpPr>
          <p:spPr bwMode="auto">
            <a:xfrm>
              <a:off x="6717834" y="6498494"/>
              <a:ext cx="604405" cy="702714"/>
            </a:xfrm>
            <a:custGeom>
              <a:avLst/>
              <a:gdLst>
                <a:gd name="T0" fmla="*/ 409283731 w 161"/>
                <a:gd name="T1" fmla="*/ 725800828 h 186"/>
                <a:gd name="T2" fmla="*/ 1679473585 w 161"/>
                <a:gd name="T3" fmla="*/ 540792256 h 186"/>
                <a:gd name="T4" fmla="*/ 2018190379 w 161"/>
                <a:gd name="T5" fmla="*/ 1124281119 h 186"/>
                <a:gd name="T6" fmla="*/ 1481890668 w 161"/>
                <a:gd name="T7" fmla="*/ 2147483646 h 186"/>
                <a:gd name="T8" fmla="*/ 254039474 w 161"/>
                <a:gd name="T9" fmla="*/ 2049320207 h 186"/>
                <a:gd name="T10" fmla="*/ 409283731 w 161"/>
                <a:gd name="T11" fmla="*/ 725800828 h 186"/>
                <a:gd name="T12" fmla="*/ 395169592 w 161"/>
                <a:gd name="T13" fmla="*/ 754263975 h 186"/>
                <a:gd name="T14" fmla="*/ 409283731 w 161"/>
                <a:gd name="T15" fmla="*/ 2147483646 h 186"/>
                <a:gd name="T16" fmla="*/ 1397209591 w 161"/>
                <a:gd name="T17" fmla="*/ 2147483646 h 186"/>
                <a:gd name="T18" fmla="*/ 1975851719 w 161"/>
                <a:gd name="T19" fmla="*/ 1807385340 h 186"/>
                <a:gd name="T20" fmla="*/ 1397209591 w 161"/>
                <a:gd name="T21" fmla="*/ 298857389 h 186"/>
                <a:gd name="T22" fmla="*/ 649209066 w 161"/>
                <a:gd name="T23" fmla="*/ 298857389 h 186"/>
                <a:gd name="T24" fmla="*/ 395169592 w 161"/>
                <a:gd name="T25" fmla="*/ 754263975 h 186"/>
                <a:gd name="T26" fmla="*/ 409283731 w 161"/>
                <a:gd name="T27" fmla="*/ 725800828 h 1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1" h="186">
                  <a:moveTo>
                    <a:pt x="29" y="51"/>
                  </a:moveTo>
                  <a:cubicBezTo>
                    <a:pt x="46" y="0"/>
                    <a:pt x="89" y="10"/>
                    <a:pt x="119" y="38"/>
                  </a:cubicBezTo>
                  <a:cubicBezTo>
                    <a:pt x="131" y="49"/>
                    <a:pt x="139" y="64"/>
                    <a:pt x="143" y="79"/>
                  </a:cubicBezTo>
                  <a:cubicBezTo>
                    <a:pt x="152" y="113"/>
                    <a:pt x="134" y="144"/>
                    <a:pt x="105" y="161"/>
                  </a:cubicBezTo>
                  <a:cubicBezTo>
                    <a:pt x="75" y="179"/>
                    <a:pt x="29" y="185"/>
                    <a:pt x="18" y="144"/>
                  </a:cubicBezTo>
                  <a:cubicBezTo>
                    <a:pt x="10" y="114"/>
                    <a:pt x="21" y="79"/>
                    <a:pt x="29" y="51"/>
                  </a:cubicBezTo>
                  <a:cubicBezTo>
                    <a:pt x="29" y="51"/>
                    <a:pt x="28" y="52"/>
                    <a:pt x="28" y="53"/>
                  </a:cubicBezTo>
                  <a:cubicBezTo>
                    <a:pt x="18" y="86"/>
                    <a:pt x="0" y="141"/>
                    <a:pt x="29" y="169"/>
                  </a:cubicBezTo>
                  <a:cubicBezTo>
                    <a:pt x="47" y="186"/>
                    <a:pt x="80" y="174"/>
                    <a:pt x="99" y="165"/>
                  </a:cubicBezTo>
                  <a:cubicBezTo>
                    <a:pt x="117" y="157"/>
                    <a:pt x="131" y="144"/>
                    <a:pt x="140" y="127"/>
                  </a:cubicBezTo>
                  <a:cubicBezTo>
                    <a:pt x="161" y="88"/>
                    <a:pt x="134" y="40"/>
                    <a:pt x="99" y="21"/>
                  </a:cubicBezTo>
                  <a:cubicBezTo>
                    <a:pt x="82" y="11"/>
                    <a:pt x="62" y="7"/>
                    <a:pt x="46" y="21"/>
                  </a:cubicBezTo>
                  <a:cubicBezTo>
                    <a:pt x="36" y="28"/>
                    <a:pt x="32" y="42"/>
                    <a:pt x="28" y="53"/>
                  </a:cubicBezTo>
                  <a:cubicBezTo>
                    <a:pt x="28" y="53"/>
                    <a:pt x="29" y="52"/>
                    <a:pt x="29" y="51"/>
                  </a:cubicBezTo>
                  <a:close/>
                </a:path>
              </a:pathLst>
            </a:custGeom>
            <a:solidFill>
              <a:srgbClr val="BD76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normAutofit fontScale="92500" lnSpcReduction="10000"/>
            </a:bodyPr>
            <a:lstStyle/>
            <a:p>
              <a:pPr>
                <a:defRPr/>
              </a:pPr>
              <a:endPara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技术关键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20888"/>
            <a:ext cx="1651248" cy="165124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703982"/>
            <a:ext cx="936105" cy="936105"/>
          </a:xfrm>
        </p:spPr>
      </p:pic>
      <p:sp>
        <p:nvSpPr>
          <p:cNvPr id="9" name="左右箭头 8"/>
          <p:cNvSpPr/>
          <p:nvPr/>
        </p:nvSpPr>
        <p:spPr>
          <a:xfrm>
            <a:off x="1619671" y="3200794"/>
            <a:ext cx="2520281" cy="156198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74032" y="29000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3753644"/>
            <a:ext cx="25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19888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95" y="2604531"/>
            <a:ext cx="1467605" cy="1467605"/>
          </a:xfrm>
          <a:prstGeom prst="rect">
            <a:avLst/>
          </a:prstGeom>
        </p:spPr>
      </p:pic>
      <p:sp>
        <p:nvSpPr>
          <p:cNvPr id="11" name="左右箭头 10"/>
          <p:cNvSpPr/>
          <p:nvPr/>
        </p:nvSpPr>
        <p:spPr>
          <a:xfrm>
            <a:off x="5133390" y="3200794"/>
            <a:ext cx="1836205" cy="156198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28436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7188" y="1484784"/>
            <a:ext cx="5438948" cy="3456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72993" y="4479503"/>
            <a:ext cx="205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楼宇</a:t>
            </a:r>
            <a:r>
              <a:rPr lang="en-US" altLang="zh-CN" dirty="0"/>
              <a:t>5A</a:t>
            </a:r>
            <a:r>
              <a:rPr lang="zh-CN" altLang="en-US" dirty="0"/>
              <a:t>子系统</a:t>
            </a:r>
            <a:r>
              <a:rPr lang="zh-CN" altLang="en-US" dirty="0" smtClean="0"/>
              <a:t>监控、</a:t>
            </a:r>
            <a:endParaRPr lang="en-US" altLang="zh-CN" dirty="0" smtClean="0"/>
          </a:p>
          <a:p>
            <a:r>
              <a:rPr lang="zh-CN" altLang="en-US" dirty="0"/>
              <a:t>智能会议室</a:t>
            </a:r>
            <a:r>
              <a:rPr lang="zh-CN" altLang="en-US" dirty="0" smtClean="0"/>
              <a:t>系统、</a:t>
            </a:r>
            <a:endParaRPr lang="en-US" altLang="zh-CN" dirty="0" smtClean="0"/>
          </a:p>
          <a:p>
            <a:r>
              <a:rPr lang="zh-CN" altLang="en-US" dirty="0"/>
              <a:t>停车场</a:t>
            </a:r>
            <a:r>
              <a:rPr lang="zh-CN" altLang="en-US" dirty="0" smtClean="0"/>
              <a:t>系统等</a:t>
            </a:r>
            <a:endParaRPr lang="en-US" altLang="zh-CN" dirty="0" smtClean="0"/>
          </a:p>
        </p:txBody>
      </p:sp>
      <p:cxnSp>
        <p:nvCxnSpPr>
          <p:cNvPr id="13" name="直接箭头连接符 12"/>
          <p:cNvCxnSpPr>
            <a:stCxn id="2" idx="2"/>
            <a:endCxn id="5" idx="0"/>
          </p:cNvCxnSpPr>
          <p:nvPr/>
        </p:nvCxnSpPr>
        <p:spPr>
          <a:xfrm>
            <a:off x="7703398" y="4072136"/>
            <a:ext cx="296185" cy="407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技术关键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跨域问题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保证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版本的匹配性；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脚本中添加“</a:t>
            </a:r>
            <a:r>
              <a:rPr lang="en-US" altLang="zh-CN" dirty="0"/>
              <a:t>header("Access-Control-Allow-Origin: *"); 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调试过程中，不同浏览器的响应不一样，可以多用几款浏览器。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2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技术关键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JSON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6600FF"/>
                </a:solidFill>
              </a:rPr>
              <a:t>移动端</a:t>
            </a:r>
            <a:endParaRPr lang="en-US" altLang="zh-CN" dirty="0" smtClean="0">
              <a:solidFill>
                <a:srgbClr val="6600FF"/>
              </a:solidFill>
            </a:endParaRPr>
          </a:p>
          <a:p>
            <a:r>
              <a:rPr lang="zh-CN" altLang="en-US" dirty="0" smtClean="0"/>
              <a:t>添加“</a:t>
            </a:r>
            <a:r>
              <a:rPr lang="en-US" altLang="zh-CN" dirty="0" smtClean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=”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/json2.js“&gt;&lt;/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6600FF"/>
                </a:solidFill>
              </a:rPr>
              <a:t>PHP</a:t>
            </a:r>
            <a:r>
              <a:rPr lang="zh-CN" altLang="en-US" dirty="0" smtClean="0">
                <a:solidFill>
                  <a:srgbClr val="6600FF"/>
                </a:solidFill>
              </a:rPr>
              <a:t>端</a:t>
            </a:r>
            <a:endParaRPr lang="en-US" altLang="zh-CN" dirty="0" smtClean="0">
              <a:solidFill>
                <a:srgbClr val="6600FF"/>
              </a:solidFill>
            </a:endParaRPr>
          </a:p>
          <a:p>
            <a:r>
              <a:rPr lang="zh-CN" altLang="en-US" dirty="0" smtClean="0"/>
              <a:t>添加“</a:t>
            </a:r>
            <a:r>
              <a:rPr lang="en-US" altLang="zh-CN" dirty="0" err="1"/>
              <a:t>require_once</a:t>
            </a:r>
            <a:r>
              <a:rPr lang="en-US" altLang="zh-CN" dirty="0"/>
              <a:t>("</a:t>
            </a:r>
            <a:r>
              <a:rPr lang="en-US" altLang="zh-CN" dirty="0" err="1"/>
              <a:t>JSON.php</a:t>
            </a:r>
            <a:r>
              <a:rPr lang="en-US" altLang="zh-CN" dirty="0"/>
              <a:t>");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err="1"/>
              <a:t>JSON.php</a:t>
            </a:r>
            <a:r>
              <a:rPr lang="en-US" altLang="zh-CN" dirty="0"/>
              <a:t> </a:t>
            </a:r>
            <a:r>
              <a:rPr lang="zh-CN" altLang="en-US" dirty="0" smtClean="0"/>
              <a:t>需从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mike.teczno.com/JSON/JSON.phps</a:t>
            </a:r>
            <a:r>
              <a:rPr lang="zh-CN" altLang="en-US" dirty="0" smtClean="0"/>
              <a:t>下载并保持为</a:t>
            </a:r>
            <a:r>
              <a:rPr lang="en-US" altLang="zh-CN" dirty="0" err="1" smtClean="0"/>
              <a:t>JSON.php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1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34893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59583" y="3571751"/>
            <a:ext cx="709613" cy="0"/>
          </a:xfrm>
          <a:prstGeom prst="line">
            <a:avLst/>
          </a:prstGeom>
          <a:noFill/>
          <a:ln w="9525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769196" y="3354264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6C802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环境搭建</a:t>
            </a:r>
          </a:p>
        </p:txBody>
      </p:sp>
      <p:grpSp>
        <p:nvGrpSpPr>
          <p:cNvPr id="15" name="组合 492"/>
          <p:cNvGrpSpPr>
            <a:grpSpLocks/>
          </p:cNvGrpSpPr>
          <p:nvPr/>
        </p:nvGrpSpPr>
        <p:grpSpPr bwMode="auto">
          <a:xfrm>
            <a:off x="2345208" y="3212976"/>
            <a:ext cx="625475" cy="769938"/>
            <a:chOff x="4757742" y="6108701"/>
            <a:chExt cx="1235077" cy="1520828"/>
          </a:xfrm>
        </p:grpSpPr>
        <p:sp>
          <p:nvSpPr>
            <p:cNvPr id="16" name="Freeform 387"/>
            <p:cNvSpPr>
              <a:spLocks/>
            </p:cNvSpPr>
            <p:nvPr/>
          </p:nvSpPr>
          <p:spPr bwMode="auto">
            <a:xfrm>
              <a:off x="4905380" y="6153153"/>
              <a:ext cx="1087439" cy="1476376"/>
            </a:xfrm>
            <a:custGeom>
              <a:avLst/>
              <a:gdLst>
                <a:gd name="T0" fmla="*/ 2147483646 w 290"/>
                <a:gd name="T1" fmla="*/ 2147483646 h 392"/>
                <a:gd name="T2" fmla="*/ 2147483646 w 290"/>
                <a:gd name="T3" fmla="*/ 2147483646 h 392"/>
                <a:gd name="T4" fmla="*/ 2147483646 w 290"/>
                <a:gd name="T5" fmla="*/ 2147483646 h 392"/>
                <a:gd name="T6" fmla="*/ 2147483646 w 290"/>
                <a:gd name="T7" fmla="*/ 2147483646 h 392"/>
                <a:gd name="T8" fmla="*/ 2147483646 w 290"/>
                <a:gd name="T9" fmla="*/ 2147483646 h 392"/>
                <a:gd name="T10" fmla="*/ 2147483646 w 290"/>
                <a:gd name="T11" fmla="*/ 2147483646 h 392"/>
                <a:gd name="T12" fmla="*/ 2147483646 w 290"/>
                <a:gd name="T13" fmla="*/ 2147483646 h 392"/>
                <a:gd name="T14" fmla="*/ 2147483646 w 290"/>
                <a:gd name="T15" fmla="*/ 2147483646 h 392"/>
                <a:gd name="T16" fmla="*/ 2147483646 w 290"/>
                <a:gd name="T17" fmla="*/ 2147483646 h 392"/>
                <a:gd name="T18" fmla="*/ 2147483646 w 290"/>
                <a:gd name="T19" fmla="*/ 2147483646 h 392"/>
                <a:gd name="T20" fmla="*/ 2147483646 w 290"/>
                <a:gd name="T21" fmla="*/ 2147483646 h 392"/>
                <a:gd name="T22" fmla="*/ 2147483646 w 290"/>
                <a:gd name="T23" fmla="*/ 2147483646 h 392"/>
                <a:gd name="T24" fmla="*/ 2147483646 w 290"/>
                <a:gd name="T25" fmla="*/ 2147483646 h 392"/>
                <a:gd name="T26" fmla="*/ 2147483646 w 290"/>
                <a:gd name="T27" fmla="*/ 2147483646 h 392"/>
                <a:gd name="T28" fmla="*/ 2147483646 w 290"/>
                <a:gd name="T29" fmla="*/ 2147483646 h 392"/>
                <a:gd name="T30" fmla="*/ 2147483646 w 290"/>
                <a:gd name="T31" fmla="*/ 2147483646 h 39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0" h="392">
                  <a:moveTo>
                    <a:pt x="209" y="123"/>
                  </a:moveTo>
                  <a:cubicBezTo>
                    <a:pt x="225" y="130"/>
                    <a:pt x="248" y="141"/>
                    <a:pt x="265" y="132"/>
                  </a:cubicBezTo>
                  <a:cubicBezTo>
                    <a:pt x="290" y="120"/>
                    <a:pt x="285" y="86"/>
                    <a:pt x="273" y="68"/>
                  </a:cubicBezTo>
                  <a:cubicBezTo>
                    <a:pt x="259" y="47"/>
                    <a:pt x="237" y="33"/>
                    <a:pt x="213" y="25"/>
                  </a:cubicBezTo>
                  <a:cubicBezTo>
                    <a:pt x="141" y="0"/>
                    <a:pt x="62" y="47"/>
                    <a:pt x="28" y="111"/>
                  </a:cubicBezTo>
                  <a:cubicBezTo>
                    <a:pt x="17" y="129"/>
                    <a:pt x="8" y="153"/>
                    <a:pt x="4" y="174"/>
                  </a:cubicBezTo>
                  <a:cubicBezTo>
                    <a:pt x="0" y="203"/>
                    <a:pt x="0" y="240"/>
                    <a:pt x="7" y="267"/>
                  </a:cubicBezTo>
                  <a:cubicBezTo>
                    <a:pt x="28" y="343"/>
                    <a:pt x="93" y="392"/>
                    <a:pt x="173" y="379"/>
                  </a:cubicBezTo>
                  <a:cubicBezTo>
                    <a:pt x="197" y="375"/>
                    <a:pt x="221" y="366"/>
                    <a:pt x="240" y="352"/>
                  </a:cubicBezTo>
                  <a:cubicBezTo>
                    <a:pt x="254" y="342"/>
                    <a:pt x="272" y="328"/>
                    <a:pt x="270" y="309"/>
                  </a:cubicBezTo>
                  <a:cubicBezTo>
                    <a:pt x="267" y="282"/>
                    <a:pt x="232" y="287"/>
                    <a:pt x="216" y="293"/>
                  </a:cubicBezTo>
                  <a:cubicBezTo>
                    <a:pt x="188" y="303"/>
                    <a:pt x="157" y="313"/>
                    <a:pt x="127" y="307"/>
                  </a:cubicBezTo>
                  <a:cubicBezTo>
                    <a:pt x="93" y="299"/>
                    <a:pt x="73" y="259"/>
                    <a:pt x="71" y="226"/>
                  </a:cubicBezTo>
                  <a:cubicBezTo>
                    <a:pt x="70" y="201"/>
                    <a:pt x="78" y="171"/>
                    <a:pt x="90" y="149"/>
                  </a:cubicBezTo>
                  <a:cubicBezTo>
                    <a:pt x="100" y="131"/>
                    <a:pt x="117" y="114"/>
                    <a:pt x="138" y="108"/>
                  </a:cubicBezTo>
                  <a:cubicBezTo>
                    <a:pt x="164" y="100"/>
                    <a:pt x="186" y="111"/>
                    <a:pt x="209" y="123"/>
                  </a:cubicBezTo>
                </a:path>
              </a:pathLst>
            </a:custGeom>
            <a:solidFill>
              <a:srgbClr val="CCD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389"/>
            <p:cNvSpPr>
              <a:spLocks noEditPoints="1"/>
            </p:cNvSpPr>
            <p:nvPr/>
          </p:nvSpPr>
          <p:spPr bwMode="auto">
            <a:xfrm>
              <a:off x="5076831" y="7237416"/>
              <a:ext cx="846139" cy="317501"/>
            </a:xfrm>
            <a:custGeom>
              <a:avLst/>
              <a:gdLst>
                <a:gd name="T0" fmla="*/ 2147483646 w 225"/>
                <a:gd name="T1" fmla="*/ 2147483646 h 84"/>
                <a:gd name="T2" fmla="*/ 2147483646 w 225"/>
                <a:gd name="T3" fmla="*/ 2147483646 h 84"/>
                <a:gd name="T4" fmla="*/ 2147483646 w 225"/>
                <a:gd name="T5" fmla="*/ 2147483646 h 84"/>
                <a:gd name="T6" fmla="*/ 2147483646 w 225"/>
                <a:gd name="T7" fmla="*/ 2147483646 h 84"/>
                <a:gd name="T8" fmla="*/ 2147483646 w 225"/>
                <a:gd name="T9" fmla="*/ 2147483646 h 84"/>
                <a:gd name="T10" fmla="*/ 2147483646 w 225"/>
                <a:gd name="T11" fmla="*/ 2147483646 h 84"/>
                <a:gd name="T12" fmla="*/ 2147483646 w 225"/>
                <a:gd name="T13" fmla="*/ 2147483646 h 84"/>
                <a:gd name="T14" fmla="*/ 2147483646 w 225"/>
                <a:gd name="T15" fmla="*/ 2147483646 h 84"/>
                <a:gd name="T16" fmla="*/ 2147483646 w 225"/>
                <a:gd name="T17" fmla="*/ 2147483646 h 84"/>
                <a:gd name="T18" fmla="*/ 2147483646 w 225"/>
                <a:gd name="T19" fmla="*/ 2147483646 h 84"/>
                <a:gd name="T20" fmla="*/ 2147483646 w 225"/>
                <a:gd name="T21" fmla="*/ 2147483646 h 84"/>
                <a:gd name="T22" fmla="*/ 2147483646 w 225"/>
                <a:gd name="T23" fmla="*/ 2147483646 h 84"/>
                <a:gd name="T24" fmla="*/ 2147483646 w 225"/>
                <a:gd name="T25" fmla="*/ 2147483646 h 84"/>
                <a:gd name="T26" fmla="*/ 2147483646 w 225"/>
                <a:gd name="T27" fmla="*/ 2147483646 h 84"/>
                <a:gd name="T28" fmla="*/ 2147483646 w 225"/>
                <a:gd name="T29" fmla="*/ 2147483646 h 84"/>
                <a:gd name="T30" fmla="*/ 2147483646 w 225"/>
                <a:gd name="T31" fmla="*/ 2147483646 h 84"/>
                <a:gd name="T32" fmla="*/ 2147483646 w 225"/>
                <a:gd name="T33" fmla="*/ 2147483646 h 84"/>
                <a:gd name="T34" fmla="*/ 2147483646 w 225"/>
                <a:gd name="T35" fmla="*/ 2147483646 h 84"/>
                <a:gd name="T36" fmla="*/ 2147483646 w 225"/>
                <a:gd name="T37" fmla="*/ 2147483646 h 84"/>
                <a:gd name="T38" fmla="*/ 2147483646 w 225"/>
                <a:gd name="T39" fmla="*/ 2147483646 h 84"/>
                <a:gd name="T40" fmla="*/ 2147483646 w 225"/>
                <a:gd name="T41" fmla="*/ 2147483646 h 84"/>
                <a:gd name="T42" fmla="*/ 2147483646 w 225"/>
                <a:gd name="T43" fmla="*/ 2147483646 h 84"/>
                <a:gd name="T44" fmla="*/ 2147483646 w 225"/>
                <a:gd name="T45" fmla="*/ 2147483646 h 84"/>
                <a:gd name="T46" fmla="*/ 2147483646 w 225"/>
                <a:gd name="T47" fmla="*/ 2147483646 h 84"/>
                <a:gd name="T48" fmla="*/ 2147483646 w 225"/>
                <a:gd name="T49" fmla="*/ 2147483646 h 84"/>
                <a:gd name="T50" fmla="*/ 2147483646 w 225"/>
                <a:gd name="T51" fmla="*/ 2147483646 h 84"/>
                <a:gd name="T52" fmla="*/ 2147483646 w 225"/>
                <a:gd name="T53" fmla="*/ 2147483646 h 84"/>
                <a:gd name="T54" fmla="*/ 2147483646 w 225"/>
                <a:gd name="T55" fmla="*/ 0 h 84"/>
                <a:gd name="T56" fmla="*/ 2147483646 w 225"/>
                <a:gd name="T57" fmla="*/ 2147483646 h 84"/>
                <a:gd name="T58" fmla="*/ 2147483646 w 225"/>
                <a:gd name="T59" fmla="*/ 2147483646 h 84"/>
                <a:gd name="T60" fmla="*/ 2147483646 w 225"/>
                <a:gd name="T61" fmla="*/ 2147483646 h 84"/>
                <a:gd name="T62" fmla="*/ 2147483646 w 225"/>
                <a:gd name="T63" fmla="*/ 2147483646 h 84"/>
                <a:gd name="T64" fmla="*/ 2147483646 w 225"/>
                <a:gd name="T65" fmla="*/ 2147483646 h 84"/>
                <a:gd name="T66" fmla="*/ 2147483646 w 225"/>
                <a:gd name="T67" fmla="*/ 2147483646 h 84"/>
                <a:gd name="T68" fmla="*/ 2147483646 w 225"/>
                <a:gd name="T69" fmla="*/ 2147483646 h 84"/>
                <a:gd name="T70" fmla="*/ 2147483646 w 225"/>
                <a:gd name="T71" fmla="*/ 2147483646 h 84"/>
                <a:gd name="T72" fmla="*/ 2147483646 w 225"/>
                <a:gd name="T73" fmla="*/ 2147483646 h 84"/>
                <a:gd name="T74" fmla="*/ 2147483646 w 225"/>
                <a:gd name="T75" fmla="*/ 2147483646 h 84"/>
                <a:gd name="T76" fmla="*/ 2147483646 w 225"/>
                <a:gd name="T77" fmla="*/ 2147483646 h 84"/>
                <a:gd name="T78" fmla="*/ 2147483646 w 225"/>
                <a:gd name="T79" fmla="*/ 2147483646 h 84"/>
                <a:gd name="T80" fmla="*/ 0 w 225"/>
                <a:gd name="T81" fmla="*/ 2147483646 h 84"/>
                <a:gd name="T82" fmla="*/ 2147483646 w 225"/>
                <a:gd name="T83" fmla="*/ 2147483646 h 84"/>
                <a:gd name="T84" fmla="*/ 2147483646 w 225"/>
                <a:gd name="T85" fmla="*/ 2147483646 h 84"/>
                <a:gd name="T86" fmla="*/ 2147483646 w 225"/>
                <a:gd name="T87" fmla="*/ 2147483646 h 84"/>
                <a:gd name="T88" fmla="*/ 2147483646 w 225"/>
                <a:gd name="T89" fmla="*/ 2147483646 h 84"/>
                <a:gd name="T90" fmla="*/ 2147483646 w 225"/>
                <a:gd name="T91" fmla="*/ 0 h 8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25" h="84">
                  <a:moveTo>
                    <a:pt x="115" y="50"/>
                  </a:moveTo>
                  <a:cubicBezTo>
                    <a:pt x="113" y="50"/>
                    <a:pt x="113" y="50"/>
                    <a:pt x="113" y="49"/>
                  </a:cubicBezTo>
                  <a:cubicBezTo>
                    <a:pt x="112" y="47"/>
                    <a:pt x="113" y="46"/>
                    <a:pt x="114" y="46"/>
                  </a:cubicBezTo>
                  <a:cubicBezTo>
                    <a:pt x="121" y="46"/>
                    <a:pt x="127" y="45"/>
                    <a:pt x="134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5" y="44"/>
                    <a:pt x="136" y="45"/>
                    <a:pt x="136" y="46"/>
                  </a:cubicBezTo>
                  <a:cubicBezTo>
                    <a:pt x="137" y="47"/>
                    <a:pt x="136" y="48"/>
                    <a:pt x="135" y="48"/>
                  </a:cubicBezTo>
                  <a:cubicBezTo>
                    <a:pt x="128" y="49"/>
                    <a:pt x="121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moveTo>
                    <a:pt x="95" y="50"/>
                  </a:moveTo>
                  <a:cubicBezTo>
                    <a:pt x="94" y="50"/>
                    <a:pt x="94" y="50"/>
                    <a:pt x="94" y="50"/>
                  </a:cubicBezTo>
                  <a:cubicBezTo>
                    <a:pt x="87" y="50"/>
                    <a:pt x="81" y="49"/>
                    <a:pt x="74" y="47"/>
                  </a:cubicBezTo>
                  <a:cubicBezTo>
                    <a:pt x="73" y="47"/>
                    <a:pt x="73" y="46"/>
                    <a:pt x="73" y="45"/>
                  </a:cubicBezTo>
                  <a:cubicBezTo>
                    <a:pt x="73" y="44"/>
                    <a:pt x="74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1" y="45"/>
                    <a:pt x="88" y="46"/>
                    <a:pt x="95" y="46"/>
                  </a:cubicBezTo>
                  <a:cubicBezTo>
                    <a:pt x="96" y="46"/>
                    <a:pt x="97" y="47"/>
                    <a:pt x="97" y="48"/>
                  </a:cubicBezTo>
                  <a:cubicBezTo>
                    <a:pt x="96" y="50"/>
                    <a:pt x="96" y="50"/>
                    <a:pt x="95" y="50"/>
                  </a:cubicBezTo>
                  <a:moveTo>
                    <a:pt x="154" y="43"/>
                  </a:moveTo>
                  <a:cubicBezTo>
                    <a:pt x="153" y="43"/>
                    <a:pt x="152" y="43"/>
                    <a:pt x="152" y="42"/>
                  </a:cubicBezTo>
                  <a:cubicBezTo>
                    <a:pt x="152" y="41"/>
                    <a:pt x="152" y="40"/>
                    <a:pt x="153" y="39"/>
                  </a:cubicBezTo>
                  <a:cubicBezTo>
                    <a:pt x="159" y="38"/>
                    <a:pt x="166" y="36"/>
                    <a:pt x="172" y="33"/>
                  </a:cubicBezTo>
                  <a:cubicBezTo>
                    <a:pt x="172" y="33"/>
                    <a:pt x="173" y="33"/>
                    <a:pt x="173" y="33"/>
                  </a:cubicBezTo>
                  <a:cubicBezTo>
                    <a:pt x="174" y="33"/>
                    <a:pt x="174" y="33"/>
                    <a:pt x="175" y="34"/>
                  </a:cubicBezTo>
                  <a:cubicBezTo>
                    <a:pt x="175" y="35"/>
                    <a:pt x="175" y="36"/>
                    <a:pt x="174" y="37"/>
                  </a:cubicBezTo>
                  <a:cubicBezTo>
                    <a:pt x="167" y="39"/>
                    <a:pt x="161" y="41"/>
                    <a:pt x="154" y="43"/>
                  </a:cubicBezTo>
                  <a:cubicBezTo>
                    <a:pt x="154" y="43"/>
                    <a:pt x="154" y="43"/>
                    <a:pt x="154" y="43"/>
                  </a:cubicBezTo>
                  <a:moveTo>
                    <a:pt x="195" y="0"/>
                  </a:moveTo>
                  <a:cubicBezTo>
                    <a:pt x="186" y="0"/>
                    <a:pt x="176" y="2"/>
                    <a:pt x="170" y="5"/>
                  </a:cubicBezTo>
                  <a:cubicBezTo>
                    <a:pt x="170" y="5"/>
                    <a:pt x="170" y="5"/>
                    <a:pt x="170" y="5"/>
                  </a:cubicBezTo>
                  <a:cubicBezTo>
                    <a:pt x="169" y="5"/>
                    <a:pt x="168" y="6"/>
                    <a:pt x="167" y="6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7" y="6"/>
                    <a:pt x="166" y="6"/>
                    <a:pt x="166" y="6"/>
                  </a:cubicBezTo>
                  <a:cubicBezTo>
                    <a:pt x="149" y="13"/>
                    <a:pt x="129" y="19"/>
                    <a:pt x="110" y="20"/>
                  </a:cubicBezTo>
                  <a:cubicBezTo>
                    <a:pt x="92" y="27"/>
                    <a:pt x="73" y="32"/>
                    <a:pt x="54" y="36"/>
                  </a:cubicBezTo>
                  <a:cubicBezTo>
                    <a:pt x="55" y="37"/>
                    <a:pt x="56" y="37"/>
                    <a:pt x="57" y="37"/>
                  </a:cubicBezTo>
                  <a:cubicBezTo>
                    <a:pt x="58" y="38"/>
                    <a:pt x="58" y="39"/>
                    <a:pt x="58" y="40"/>
                  </a:cubicBezTo>
                  <a:cubicBezTo>
                    <a:pt x="57" y="41"/>
                    <a:pt x="57" y="41"/>
                    <a:pt x="56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3" y="40"/>
                    <a:pt x="50" y="39"/>
                    <a:pt x="48" y="38"/>
                  </a:cubicBezTo>
                  <a:cubicBezTo>
                    <a:pt x="32" y="41"/>
                    <a:pt x="16" y="44"/>
                    <a:pt x="0" y="46"/>
                  </a:cubicBezTo>
                  <a:cubicBezTo>
                    <a:pt x="13" y="59"/>
                    <a:pt x="29" y="70"/>
                    <a:pt x="47" y="76"/>
                  </a:cubicBezTo>
                  <a:cubicBezTo>
                    <a:pt x="63" y="81"/>
                    <a:pt x="80" y="84"/>
                    <a:pt x="97" y="84"/>
                  </a:cubicBezTo>
                  <a:cubicBezTo>
                    <a:pt x="131" y="84"/>
                    <a:pt x="166" y="73"/>
                    <a:pt x="193" y="52"/>
                  </a:cubicBezTo>
                  <a:cubicBezTo>
                    <a:pt x="205" y="43"/>
                    <a:pt x="225" y="20"/>
                    <a:pt x="215" y="5"/>
                  </a:cubicBezTo>
                  <a:cubicBezTo>
                    <a:pt x="210" y="2"/>
                    <a:pt x="202" y="0"/>
                    <a:pt x="195" y="0"/>
                  </a:cubicBezTo>
                </a:path>
              </a:pathLst>
            </a:custGeom>
            <a:solidFill>
              <a:srgbClr val="809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92"/>
            <p:cNvSpPr>
              <a:spLocks/>
            </p:cNvSpPr>
            <p:nvPr/>
          </p:nvSpPr>
          <p:spPr bwMode="auto">
            <a:xfrm>
              <a:off x="4757742" y="6108701"/>
              <a:ext cx="1231901" cy="1479550"/>
            </a:xfrm>
            <a:custGeom>
              <a:avLst/>
              <a:gdLst>
                <a:gd name="T0" fmla="*/ 2147483646 w 328"/>
                <a:gd name="T1" fmla="*/ 2147483646 h 393"/>
                <a:gd name="T2" fmla="*/ 2147483646 w 328"/>
                <a:gd name="T3" fmla="*/ 2147483646 h 393"/>
                <a:gd name="T4" fmla="*/ 2147483646 w 328"/>
                <a:gd name="T5" fmla="*/ 2147483646 h 393"/>
                <a:gd name="T6" fmla="*/ 2147483646 w 328"/>
                <a:gd name="T7" fmla="*/ 2147483646 h 393"/>
                <a:gd name="T8" fmla="*/ 2147483646 w 328"/>
                <a:gd name="T9" fmla="*/ 2147483646 h 393"/>
                <a:gd name="T10" fmla="*/ 2147483646 w 328"/>
                <a:gd name="T11" fmla="*/ 2147483646 h 393"/>
                <a:gd name="T12" fmla="*/ 2147483646 w 328"/>
                <a:gd name="T13" fmla="*/ 2147483646 h 393"/>
                <a:gd name="T14" fmla="*/ 2147483646 w 328"/>
                <a:gd name="T15" fmla="*/ 2147483646 h 393"/>
                <a:gd name="T16" fmla="*/ 2147483646 w 328"/>
                <a:gd name="T17" fmla="*/ 2147483646 h 393"/>
                <a:gd name="T18" fmla="*/ 2147483646 w 328"/>
                <a:gd name="T19" fmla="*/ 2147483646 h 393"/>
                <a:gd name="T20" fmla="*/ 2147483646 w 328"/>
                <a:gd name="T21" fmla="*/ 2147483646 h 393"/>
                <a:gd name="T22" fmla="*/ 2147483646 w 328"/>
                <a:gd name="T23" fmla="*/ 2147483646 h 393"/>
                <a:gd name="T24" fmla="*/ 2147483646 w 328"/>
                <a:gd name="T25" fmla="*/ 2147483646 h 393"/>
                <a:gd name="T26" fmla="*/ 2147483646 w 328"/>
                <a:gd name="T27" fmla="*/ 2147483646 h 393"/>
                <a:gd name="T28" fmla="*/ 2147483646 w 328"/>
                <a:gd name="T29" fmla="*/ 2147483646 h 393"/>
                <a:gd name="T30" fmla="*/ 2147483646 w 328"/>
                <a:gd name="T31" fmla="*/ 2147483646 h 393"/>
                <a:gd name="T32" fmla="*/ 2147483646 w 328"/>
                <a:gd name="T33" fmla="*/ 2147483646 h 393"/>
                <a:gd name="T34" fmla="*/ 2147483646 w 328"/>
                <a:gd name="T35" fmla="*/ 2147483646 h 393"/>
                <a:gd name="T36" fmla="*/ 2147483646 w 328"/>
                <a:gd name="T37" fmla="*/ 2147483646 h 393"/>
                <a:gd name="T38" fmla="*/ 2147483646 w 328"/>
                <a:gd name="T39" fmla="*/ 2147483646 h 393"/>
                <a:gd name="T40" fmla="*/ 2147483646 w 328"/>
                <a:gd name="T41" fmla="*/ 2147483646 h 393"/>
                <a:gd name="T42" fmla="*/ 2147483646 w 328"/>
                <a:gd name="T43" fmla="*/ 2147483646 h 393"/>
                <a:gd name="T44" fmla="*/ 2147483646 w 328"/>
                <a:gd name="T45" fmla="*/ 2147483646 h 393"/>
                <a:gd name="T46" fmla="*/ 2147483646 w 328"/>
                <a:gd name="T47" fmla="*/ 2147483646 h 393"/>
                <a:gd name="T48" fmla="*/ 2147483646 w 328"/>
                <a:gd name="T49" fmla="*/ 2147483646 h 393"/>
                <a:gd name="T50" fmla="*/ 2147483646 w 328"/>
                <a:gd name="T51" fmla="*/ 2147483646 h 393"/>
                <a:gd name="T52" fmla="*/ 2147483646 w 328"/>
                <a:gd name="T53" fmla="*/ 2147483646 h 393"/>
                <a:gd name="T54" fmla="*/ 2147483646 w 328"/>
                <a:gd name="T55" fmla="*/ 2147483646 h 39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28" h="393">
                  <a:moveTo>
                    <a:pt x="241" y="128"/>
                  </a:moveTo>
                  <a:cubicBezTo>
                    <a:pt x="263" y="139"/>
                    <a:pt x="303" y="151"/>
                    <a:pt x="313" y="119"/>
                  </a:cubicBezTo>
                  <a:cubicBezTo>
                    <a:pt x="328" y="75"/>
                    <a:pt x="283" y="42"/>
                    <a:pt x="247" y="28"/>
                  </a:cubicBezTo>
                  <a:cubicBezTo>
                    <a:pt x="169" y="0"/>
                    <a:pt x="86" y="58"/>
                    <a:pt x="54" y="127"/>
                  </a:cubicBezTo>
                  <a:cubicBezTo>
                    <a:pt x="16" y="210"/>
                    <a:pt x="28" y="321"/>
                    <a:pt x="113" y="370"/>
                  </a:cubicBezTo>
                  <a:cubicBezTo>
                    <a:pt x="152" y="392"/>
                    <a:pt x="203" y="391"/>
                    <a:pt x="244" y="373"/>
                  </a:cubicBezTo>
                  <a:cubicBezTo>
                    <a:pt x="267" y="362"/>
                    <a:pt x="303" y="343"/>
                    <a:pt x="303" y="313"/>
                  </a:cubicBezTo>
                  <a:cubicBezTo>
                    <a:pt x="303" y="286"/>
                    <a:pt x="265" y="291"/>
                    <a:pt x="249" y="296"/>
                  </a:cubicBezTo>
                  <a:cubicBezTo>
                    <a:pt x="212" y="309"/>
                    <a:pt x="167" y="324"/>
                    <a:pt x="133" y="295"/>
                  </a:cubicBezTo>
                  <a:cubicBezTo>
                    <a:pt x="104" y="270"/>
                    <a:pt x="100" y="227"/>
                    <a:pt x="108" y="193"/>
                  </a:cubicBezTo>
                  <a:cubicBezTo>
                    <a:pt x="116" y="155"/>
                    <a:pt x="139" y="120"/>
                    <a:pt x="177" y="112"/>
                  </a:cubicBezTo>
                  <a:cubicBezTo>
                    <a:pt x="199" y="106"/>
                    <a:pt x="222" y="118"/>
                    <a:pt x="241" y="128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17" y="113"/>
                    <a:pt x="193" y="103"/>
                    <a:pt x="165" y="113"/>
                  </a:cubicBezTo>
                  <a:cubicBezTo>
                    <a:pt x="148" y="119"/>
                    <a:pt x="136" y="134"/>
                    <a:pt x="126" y="148"/>
                  </a:cubicBezTo>
                  <a:cubicBezTo>
                    <a:pt x="107" y="176"/>
                    <a:pt x="99" y="214"/>
                    <a:pt x="105" y="246"/>
                  </a:cubicBezTo>
                  <a:cubicBezTo>
                    <a:pt x="109" y="267"/>
                    <a:pt x="120" y="287"/>
                    <a:pt x="136" y="301"/>
                  </a:cubicBezTo>
                  <a:cubicBezTo>
                    <a:pt x="157" y="319"/>
                    <a:pt x="189" y="315"/>
                    <a:pt x="214" y="309"/>
                  </a:cubicBezTo>
                  <a:cubicBezTo>
                    <a:pt x="235" y="304"/>
                    <a:pt x="253" y="294"/>
                    <a:pt x="274" y="294"/>
                  </a:cubicBezTo>
                  <a:cubicBezTo>
                    <a:pt x="282" y="293"/>
                    <a:pt x="289" y="296"/>
                    <a:pt x="295" y="300"/>
                  </a:cubicBezTo>
                  <a:cubicBezTo>
                    <a:pt x="314" y="315"/>
                    <a:pt x="291" y="341"/>
                    <a:pt x="278" y="352"/>
                  </a:cubicBezTo>
                  <a:cubicBezTo>
                    <a:pt x="237" y="384"/>
                    <a:pt x="181" y="393"/>
                    <a:pt x="132" y="376"/>
                  </a:cubicBezTo>
                  <a:cubicBezTo>
                    <a:pt x="91" y="361"/>
                    <a:pt x="61" y="326"/>
                    <a:pt x="46" y="286"/>
                  </a:cubicBezTo>
                  <a:cubicBezTo>
                    <a:pt x="0" y="172"/>
                    <a:pt x="86" y="14"/>
                    <a:pt x="217" y="24"/>
                  </a:cubicBezTo>
                  <a:cubicBezTo>
                    <a:pt x="252" y="27"/>
                    <a:pt x="289" y="47"/>
                    <a:pt x="307" y="77"/>
                  </a:cubicBezTo>
                  <a:cubicBezTo>
                    <a:pt x="320" y="97"/>
                    <a:pt x="318" y="128"/>
                    <a:pt x="293" y="137"/>
                  </a:cubicBezTo>
                  <a:cubicBezTo>
                    <a:pt x="277" y="143"/>
                    <a:pt x="256" y="133"/>
                    <a:pt x="242" y="126"/>
                  </a:cubicBezTo>
                  <a:cubicBezTo>
                    <a:pt x="241" y="128"/>
                    <a:pt x="241" y="128"/>
                    <a:pt x="241" y="128"/>
                  </a:cubicBezTo>
                </a:path>
              </a:pathLst>
            </a:custGeom>
            <a:solidFill>
              <a:srgbClr val="758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3"/>
            <p:cNvSpPr>
              <a:spLocks noEditPoints="1"/>
            </p:cNvSpPr>
            <p:nvPr/>
          </p:nvSpPr>
          <p:spPr bwMode="auto">
            <a:xfrm>
              <a:off x="5016502" y="6367467"/>
              <a:ext cx="830262" cy="1014413"/>
            </a:xfrm>
            <a:custGeom>
              <a:avLst/>
              <a:gdLst>
                <a:gd name="T0" fmla="*/ 2147483646 w 221"/>
                <a:gd name="T1" fmla="*/ 2147483646 h 269"/>
                <a:gd name="T2" fmla="*/ 2147483646 w 221"/>
                <a:gd name="T3" fmla="*/ 2147483646 h 269"/>
                <a:gd name="T4" fmla="*/ 2147483646 w 221"/>
                <a:gd name="T5" fmla="*/ 2147483646 h 269"/>
                <a:gd name="T6" fmla="*/ 2147483646 w 221"/>
                <a:gd name="T7" fmla="*/ 2147483646 h 269"/>
                <a:gd name="T8" fmla="*/ 2147483646 w 221"/>
                <a:gd name="T9" fmla="*/ 2147483646 h 269"/>
                <a:gd name="T10" fmla="*/ 2147483646 w 221"/>
                <a:gd name="T11" fmla="*/ 2147483646 h 269"/>
                <a:gd name="T12" fmla="*/ 2147483646 w 221"/>
                <a:gd name="T13" fmla="*/ 2147483646 h 269"/>
                <a:gd name="T14" fmla="*/ 2147483646 w 221"/>
                <a:gd name="T15" fmla="*/ 2147483646 h 269"/>
                <a:gd name="T16" fmla="*/ 2147483646 w 221"/>
                <a:gd name="T17" fmla="*/ 2147483646 h 269"/>
                <a:gd name="T18" fmla="*/ 2147483646 w 221"/>
                <a:gd name="T19" fmla="*/ 2147483646 h 269"/>
                <a:gd name="T20" fmla="*/ 2147483646 w 221"/>
                <a:gd name="T21" fmla="*/ 2147483646 h 269"/>
                <a:gd name="T22" fmla="*/ 2147483646 w 221"/>
                <a:gd name="T23" fmla="*/ 2147483646 h 269"/>
                <a:gd name="T24" fmla="*/ 2147483646 w 221"/>
                <a:gd name="T25" fmla="*/ 2147483646 h 269"/>
                <a:gd name="T26" fmla="*/ 0 w 221"/>
                <a:gd name="T27" fmla="*/ 2147483646 h 269"/>
                <a:gd name="T28" fmla="*/ 2147483646 w 221"/>
                <a:gd name="T29" fmla="*/ 2147483646 h 269"/>
                <a:gd name="T30" fmla="*/ 2147483646 w 221"/>
                <a:gd name="T31" fmla="*/ 2147483646 h 269"/>
                <a:gd name="T32" fmla="*/ 2147483646 w 221"/>
                <a:gd name="T33" fmla="*/ 2147483646 h 269"/>
                <a:gd name="T34" fmla="*/ 2147483646 w 221"/>
                <a:gd name="T35" fmla="*/ 2147483646 h 269"/>
                <a:gd name="T36" fmla="*/ 2147483646 w 221"/>
                <a:gd name="T37" fmla="*/ 2147483646 h 269"/>
                <a:gd name="T38" fmla="*/ 2147483646 w 221"/>
                <a:gd name="T39" fmla="*/ 2147483646 h 269"/>
                <a:gd name="T40" fmla="*/ 2147483646 w 221"/>
                <a:gd name="T41" fmla="*/ 2147483646 h 269"/>
                <a:gd name="T42" fmla="*/ 2147483646 w 221"/>
                <a:gd name="T43" fmla="*/ 2147483646 h 269"/>
                <a:gd name="T44" fmla="*/ 2147483646 w 221"/>
                <a:gd name="T45" fmla="*/ 2147483646 h 269"/>
                <a:gd name="T46" fmla="*/ 2147483646 w 221"/>
                <a:gd name="T47" fmla="*/ 2147483646 h 269"/>
                <a:gd name="T48" fmla="*/ 2147483646 w 221"/>
                <a:gd name="T49" fmla="*/ 2147483646 h 269"/>
                <a:gd name="T50" fmla="*/ 2147483646 w 221"/>
                <a:gd name="T51" fmla="*/ 2147483646 h 269"/>
                <a:gd name="T52" fmla="*/ 2147483646 w 221"/>
                <a:gd name="T53" fmla="*/ 2147483646 h 269"/>
                <a:gd name="T54" fmla="*/ 2147483646 w 221"/>
                <a:gd name="T55" fmla="*/ 2147483646 h 269"/>
                <a:gd name="T56" fmla="*/ 2147483646 w 221"/>
                <a:gd name="T57" fmla="*/ 2147483646 h 269"/>
                <a:gd name="T58" fmla="*/ 2147483646 w 221"/>
                <a:gd name="T59" fmla="*/ 2147483646 h 269"/>
                <a:gd name="T60" fmla="*/ 2147483646 w 221"/>
                <a:gd name="T61" fmla="*/ 2147483646 h 269"/>
                <a:gd name="T62" fmla="*/ 2147483646 w 221"/>
                <a:gd name="T63" fmla="*/ 2147483646 h 269"/>
                <a:gd name="T64" fmla="*/ 2147483646 w 221"/>
                <a:gd name="T65" fmla="*/ 2147483646 h 269"/>
                <a:gd name="T66" fmla="*/ 2147483646 w 221"/>
                <a:gd name="T67" fmla="*/ 2147483646 h 269"/>
                <a:gd name="T68" fmla="*/ 2147483646 w 221"/>
                <a:gd name="T69" fmla="*/ 2147483646 h 269"/>
                <a:gd name="T70" fmla="*/ 2147483646 w 221"/>
                <a:gd name="T71" fmla="*/ 2147483646 h 269"/>
                <a:gd name="T72" fmla="*/ 2147483646 w 221"/>
                <a:gd name="T73" fmla="*/ 2147483646 h 269"/>
                <a:gd name="T74" fmla="*/ 2147483646 w 221"/>
                <a:gd name="T75" fmla="*/ 2147483646 h 269"/>
                <a:gd name="T76" fmla="*/ 2147483646 w 221"/>
                <a:gd name="T77" fmla="*/ 2147483646 h 269"/>
                <a:gd name="T78" fmla="*/ 2147483646 w 221"/>
                <a:gd name="T79" fmla="*/ 2147483646 h 269"/>
                <a:gd name="T80" fmla="*/ 2147483646 w 221"/>
                <a:gd name="T81" fmla="*/ 2147483646 h 269"/>
                <a:gd name="T82" fmla="*/ 2147483646 w 221"/>
                <a:gd name="T83" fmla="*/ 2147483646 h 269"/>
                <a:gd name="T84" fmla="*/ 2147483646 w 221"/>
                <a:gd name="T85" fmla="*/ 2147483646 h 269"/>
                <a:gd name="T86" fmla="*/ 2147483646 w 221"/>
                <a:gd name="T87" fmla="*/ 2147483646 h 269"/>
                <a:gd name="T88" fmla="*/ 2147483646 w 221"/>
                <a:gd name="T89" fmla="*/ 2147483646 h 269"/>
                <a:gd name="T90" fmla="*/ 2147483646 w 221"/>
                <a:gd name="T91" fmla="*/ 2147483646 h 269"/>
                <a:gd name="T92" fmla="*/ 2147483646 w 221"/>
                <a:gd name="T93" fmla="*/ 2147483646 h 269"/>
                <a:gd name="T94" fmla="*/ 2147483646 w 221"/>
                <a:gd name="T95" fmla="*/ 2147483646 h 269"/>
                <a:gd name="T96" fmla="*/ 2147483646 w 221"/>
                <a:gd name="T97" fmla="*/ 2147483646 h 269"/>
                <a:gd name="T98" fmla="*/ 2147483646 w 221"/>
                <a:gd name="T99" fmla="*/ 2147483646 h 269"/>
                <a:gd name="T100" fmla="*/ 2147483646 w 221"/>
                <a:gd name="T101" fmla="*/ 2147483646 h 269"/>
                <a:gd name="T102" fmla="*/ 2147483646 w 221"/>
                <a:gd name="T103" fmla="*/ 0 h 269"/>
                <a:gd name="T104" fmla="*/ 2147483646 w 221"/>
                <a:gd name="T105" fmla="*/ 2147483646 h 269"/>
                <a:gd name="T106" fmla="*/ 2147483646 w 221"/>
                <a:gd name="T107" fmla="*/ 2147483646 h 269"/>
                <a:gd name="T108" fmla="*/ 2147483646 w 221"/>
                <a:gd name="T109" fmla="*/ 2147483646 h 269"/>
                <a:gd name="T110" fmla="*/ 2147483646 w 221"/>
                <a:gd name="T111" fmla="*/ 2147483646 h 269"/>
                <a:gd name="T112" fmla="*/ 2147483646 w 221"/>
                <a:gd name="T113" fmla="*/ 0 h 26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1" h="269">
                  <a:moveTo>
                    <a:pt x="54" y="259"/>
                  </a:moveTo>
                  <a:cubicBezTo>
                    <a:pt x="54" y="259"/>
                    <a:pt x="53" y="259"/>
                    <a:pt x="53" y="260"/>
                  </a:cubicBezTo>
                  <a:cubicBezTo>
                    <a:pt x="52" y="261"/>
                    <a:pt x="52" y="262"/>
                    <a:pt x="53" y="262"/>
                  </a:cubicBezTo>
                  <a:cubicBezTo>
                    <a:pt x="57" y="265"/>
                    <a:pt x="60" y="267"/>
                    <a:pt x="64" y="269"/>
                  </a:cubicBezTo>
                  <a:cubicBezTo>
                    <a:pt x="66" y="268"/>
                    <a:pt x="68" y="268"/>
                    <a:pt x="70" y="267"/>
                  </a:cubicBezTo>
                  <a:cubicBezTo>
                    <a:pt x="65" y="265"/>
                    <a:pt x="60" y="262"/>
                    <a:pt x="55" y="259"/>
                  </a:cubicBezTo>
                  <a:cubicBezTo>
                    <a:pt x="55" y="259"/>
                    <a:pt x="55" y="259"/>
                    <a:pt x="54" y="259"/>
                  </a:cubicBezTo>
                  <a:moveTo>
                    <a:pt x="26" y="231"/>
                  </a:moveTo>
                  <a:cubicBezTo>
                    <a:pt x="25" y="231"/>
                    <a:pt x="25" y="231"/>
                    <a:pt x="24" y="232"/>
                  </a:cubicBezTo>
                  <a:cubicBezTo>
                    <a:pt x="24" y="232"/>
                    <a:pt x="23" y="233"/>
                    <a:pt x="24" y="234"/>
                  </a:cubicBezTo>
                  <a:cubicBezTo>
                    <a:pt x="28" y="240"/>
                    <a:pt x="32" y="245"/>
                    <a:pt x="37" y="250"/>
                  </a:cubicBezTo>
                  <a:cubicBezTo>
                    <a:pt x="38" y="250"/>
                    <a:pt x="38" y="250"/>
                    <a:pt x="39" y="250"/>
                  </a:cubicBezTo>
                  <a:cubicBezTo>
                    <a:pt x="39" y="250"/>
                    <a:pt x="40" y="250"/>
                    <a:pt x="40" y="250"/>
                  </a:cubicBezTo>
                  <a:cubicBezTo>
                    <a:pt x="41" y="249"/>
                    <a:pt x="41" y="248"/>
                    <a:pt x="40" y="247"/>
                  </a:cubicBezTo>
                  <a:cubicBezTo>
                    <a:pt x="35" y="242"/>
                    <a:pt x="31" y="237"/>
                    <a:pt x="27" y="232"/>
                  </a:cubicBezTo>
                  <a:cubicBezTo>
                    <a:pt x="27" y="231"/>
                    <a:pt x="26" y="231"/>
                    <a:pt x="26" y="231"/>
                  </a:cubicBezTo>
                  <a:moveTo>
                    <a:pt x="8" y="195"/>
                  </a:moveTo>
                  <a:cubicBezTo>
                    <a:pt x="8" y="195"/>
                    <a:pt x="8" y="195"/>
                    <a:pt x="7" y="196"/>
                  </a:cubicBezTo>
                  <a:cubicBezTo>
                    <a:pt x="6" y="196"/>
                    <a:pt x="6" y="197"/>
                    <a:pt x="6" y="198"/>
                  </a:cubicBezTo>
                  <a:cubicBezTo>
                    <a:pt x="8" y="205"/>
                    <a:pt x="11" y="211"/>
                    <a:pt x="14" y="217"/>
                  </a:cubicBezTo>
                  <a:cubicBezTo>
                    <a:pt x="14" y="218"/>
                    <a:pt x="15" y="218"/>
                    <a:pt x="15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7" y="217"/>
                    <a:pt x="18" y="216"/>
                    <a:pt x="17" y="215"/>
                  </a:cubicBezTo>
                  <a:cubicBezTo>
                    <a:pt x="14" y="209"/>
                    <a:pt x="12" y="203"/>
                    <a:pt x="10" y="197"/>
                  </a:cubicBezTo>
                  <a:cubicBezTo>
                    <a:pt x="10" y="196"/>
                    <a:pt x="9" y="195"/>
                    <a:pt x="8" y="195"/>
                  </a:cubicBezTo>
                  <a:moveTo>
                    <a:pt x="2" y="156"/>
                  </a:moveTo>
                  <a:cubicBezTo>
                    <a:pt x="2" y="156"/>
                    <a:pt x="2" y="156"/>
                    <a:pt x="2" y="156"/>
                  </a:cubicBezTo>
                  <a:cubicBezTo>
                    <a:pt x="1" y="156"/>
                    <a:pt x="0" y="157"/>
                    <a:pt x="0" y="158"/>
                  </a:cubicBezTo>
                  <a:cubicBezTo>
                    <a:pt x="0" y="165"/>
                    <a:pt x="1" y="172"/>
                    <a:pt x="2" y="178"/>
                  </a:cubicBezTo>
                  <a:cubicBezTo>
                    <a:pt x="2" y="179"/>
                    <a:pt x="3" y="180"/>
                    <a:pt x="4" y="180"/>
                  </a:cubicBezTo>
                  <a:cubicBezTo>
                    <a:pt x="4" y="180"/>
                    <a:pt x="4" y="180"/>
                    <a:pt x="4" y="180"/>
                  </a:cubicBezTo>
                  <a:cubicBezTo>
                    <a:pt x="5" y="180"/>
                    <a:pt x="6" y="179"/>
                    <a:pt x="6" y="178"/>
                  </a:cubicBezTo>
                  <a:cubicBezTo>
                    <a:pt x="5" y="171"/>
                    <a:pt x="4" y="165"/>
                    <a:pt x="4" y="158"/>
                  </a:cubicBezTo>
                  <a:cubicBezTo>
                    <a:pt x="4" y="157"/>
                    <a:pt x="3" y="156"/>
                    <a:pt x="2" y="156"/>
                  </a:cubicBezTo>
                  <a:moveTo>
                    <a:pt x="6" y="116"/>
                  </a:moveTo>
                  <a:cubicBezTo>
                    <a:pt x="6" y="116"/>
                    <a:pt x="5" y="117"/>
                    <a:pt x="4" y="118"/>
                  </a:cubicBezTo>
                  <a:cubicBezTo>
                    <a:pt x="3" y="125"/>
                    <a:pt x="2" y="131"/>
                    <a:pt x="1" y="138"/>
                  </a:cubicBezTo>
                  <a:cubicBezTo>
                    <a:pt x="1" y="139"/>
                    <a:pt x="2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4" y="140"/>
                    <a:pt x="5" y="139"/>
                    <a:pt x="5" y="138"/>
                  </a:cubicBezTo>
                  <a:cubicBezTo>
                    <a:pt x="6" y="132"/>
                    <a:pt x="7" y="125"/>
                    <a:pt x="8" y="119"/>
                  </a:cubicBezTo>
                  <a:cubicBezTo>
                    <a:pt x="9" y="118"/>
                    <a:pt x="8" y="117"/>
                    <a:pt x="7" y="116"/>
                  </a:cubicBezTo>
                  <a:cubicBezTo>
                    <a:pt x="7" y="116"/>
                    <a:pt x="7" y="116"/>
                    <a:pt x="6" y="116"/>
                  </a:cubicBezTo>
                  <a:moveTo>
                    <a:pt x="20" y="79"/>
                  </a:moveTo>
                  <a:cubicBezTo>
                    <a:pt x="19" y="79"/>
                    <a:pt x="19" y="79"/>
                    <a:pt x="18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5" y="86"/>
                    <a:pt x="13" y="92"/>
                    <a:pt x="10" y="99"/>
                  </a:cubicBezTo>
                  <a:cubicBezTo>
                    <a:pt x="10" y="100"/>
                    <a:pt x="11" y="101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3" y="101"/>
                    <a:pt x="14" y="101"/>
                    <a:pt x="14" y="100"/>
                  </a:cubicBezTo>
                  <a:cubicBezTo>
                    <a:pt x="16" y="94"/>
                    <a:pt x="19" y="88"/>
                    <a:pt x="22" y="82"/>
                  </a:cubicBezTo>
                  <a:cubicBezTo>
                    <a:pt x="23" y="81"/>
                    <a:pt x="22" y="80"/>
                    <a:pt x="21" y="79"/>
                  </a:cubicBezTo>
                  <a:cubicBezTo>
                    <a:pt x="21" y="79"/>
                    <a:pt x="21" y="79"/>
                    <a:pt x="20" y="79"/>
                  </a:cubicBezTo>
                  <a:moveTo>
                    <a:pt x="42" y="45"/>
                  </a:moveTo>
                  <a:cubicBezTo>
                    <a:pt x="41" y="45"/>
                    <a:pt x="41" y="46"/>
                    <a:pt x="40" y="46"/>
                  </a:cubicBezTo>
                  <a:cubicBezTo>
                    <a:pt x="37" y="50"/>
                    <a:pt x="34" y="54"/>
                    <a:pt x="32" y="58"/>
                  </a:cubicBezTo>
                  <a:cubicBezTo>
                    <a:pt x="30" y="59"/>
                    <a:pt x="29" y="61"/>
                    <a:pt x="29" y="63"/>
                  </a:cubicBezTo>
                  <a:cubicBezTo>
                    <a:pt x="28" y="63"/>
                    <a:pt x="28" y="65"/>
                    <a:pt x="29" y="65"/>
                  </a:cubicBezTo>
                  <a:cubicBezTo>
                    <a:pt x="29" y="65"/>
                    <a:pt x="30" y="66"/>
                    <a:pt x="30" y="66"/>
                  </a:cubicBezTo>
                  <a:cubicBezTo>
                    <a:pt x="31" y="66"/>
                    <a:pt x="31" y="65"/>
                    <a:pt x="32" y="65"/>
                  </a:cubicBezTo>
                  <a:cubicBezTo>
                    <a:pt x="33" y="63"/>
                    <a:pt x="34" y="62"/>
                    <a:pt x="35" y="60"/>
                  </a:cubicBezTo>
                  <a:cubicBezTo>
                    <a:pt x="38" y="56"/>
                    <a:pt x="41" y="52"/>
                    <a:pt x="43" y="49"/>
                  </a:cubicBezTo>
                  <a:cubicBezTo>
                    <a:pt x="44" y="48"/>
                    <a:pt x="44" y="47"/>
                    <a:pt x="43" y="46"/>
                  </a:cubicBezTo>
                  <a:cubicBezTo>
                    <a:pt x="43" y="46"/>
                    <a:pt x="42" y="45"/>
                    <a:pt x="42" y="45"/>
                  </a:cubicBezTo>
                  <a:moveTo>
                    <a:pt x="202" y="24"/>
                  </a:moveTo>
                  <a:cubicBezTo>
                    <a:pt x="202" y="24"/>
                    <a:pt x="201" y="24"/>
                    <a:pt x="201" y="25"/>
                  </a:cubicBezTo>
                  <a:cubicBezTo>
                    <a:pt x="200" y="26"/>
                    <a:pt x="200" y="27"/>
                    <a:pt x="201" y="27"/>
                  </a:cubicBezTo>
                  <a:cubicBezTo>
                    <a:pt x="211" y="34"/>
                    <a:pt x="217" y="39"/>
                    <a:pt x="217" y="39"/>
                  </a:cubicBezTo>
                  <a:cubicBezTo>
                    <a:pt x="218" y="39"/>
                    <a:pt x="218" y="39"/>
                    <a:pt x="219" y="39"/>
                  </a:cubicBezTo>
                  <a:cubicBezTo>
                    <a:pt x="219" y="39"/>
                    <a:pt x="220" y="39"/>
                    <a:pt x="220" y="39"/>
                  </a:cubicBezTo>
                  <a:cubicBezTo>
                    <a:pt x="221" y="38"/>
                    <a:pt x="221" y="37"/>
                    <a:pt x="220" y="36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0" y="36"/>
                    <a:pt x="214" y="31"/>
                    <a:pt x="203" y="24"/>
                  </a:cubicBezTo>
                  <a:cubicBezTo>
                    <a:pt x="203" y="24"/>
                    <a:pt x="203" y="24"/>
                    <a:pt x="202" y="24"/>
                  </a:cubicBezTo>
                  <a:moveTo>
                    <a:pt x="71" y="18"/>
                  </a:moveTo>
                  <a:cubicBezTo>
                    <a:pt x="70" y="18"/>
                    <a:pt x="70" y="18"/>
                    <a:pt x="70" y="18"/>
                  </a:cubicBezTo>
                  <a:cubicBezTo>
                    <a:pt x="64" y="22"/>
                    <a:pt x="59" y="26"/>
                    <a:pt x="54" y="31"/>
                  </a:cubicBezTo>
                  <a:cubicBezTo>
                    <a:pt x="53" y="32"/>
                    <a:pt x="53" y="33"/>
                    <a:pt x="54" y="34"/>
                  </a:cubicBezTo>
                  <a:cubicBezTo>
                    <a:pt x="54" y="34"/>
                    <a:pt x="55" y="35"/>
                    <a:pt x="55" y="35"/>
                  </a:cubicBezTo>
                  <a:cubicBezTo>
                    <a:pt x="56" y="35"/>
                    <a:pt x="56" y="34"/>
                    <a:pt x="57" y="34"/>
                  </a:cubicBezTo>
                  <a:cubicBezTo>
                    <a:pt x="62" y="29"/>
                    <a:pt x="67" y="25"/>
                    <a:pt x="72" y="22"/>
                  </a:cubicBezTo>
                  <a:cubicBezTo>
                    <a:pt x="73" y="21"/>
                    <a:pt x="73" y="20"/>
                    <a:pt x="73" y="19"/>
                  </a:cubicBezTo>
                  <a:cubicBezTo>
                    <a:pt x="72" y="18"/>
                    <a:pt x="72" y="18"/>
                    <a:pt x="71" y="18"/>
                  </a:cubicBezTo>
                  <a:moveTo>
                    <a:pt x="166" y="6"/>
                  </a:moveTo>
                  <a:cubicBezTo>
                    <a:pt x="166" y="6"/>
                    <a:pt x="165" y="7"/>
                    <a:pt x="164" y="8"/>
                  </a:cubicBezTo>
                  <a:cubicBezTo>
                    <a:pt x="164" y="9"/>
                    <a:pt x="165" y="10"/>
                    <a:pt x="166" y="10"/>
                  </a:cubicBezTo>
                  <a:cubicBezTo>
                    <a:pt x="172" y="13"/>
                    <a:pt x="178" y="15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6" y="18"/>
                    <a:pt x="186" y="18"/>
                    <a:pt x="187" y="17"/>
                  </a:cubicBezTo>
                  <a:cubicBezTo>
                    <a:pt x="187" y="16"/>
                    <a:pt x="187" y="15"/>
                    <a:pt x="186" y="14"/>
                  </a:cubicBezTo>
                  <a:cubicBezTo>
                    <a:pt x="180" y="11"/>
                    <a:pt x="174" y="9"/>
                    <a:pt x="167" y="7"/>
                  </a:cubicBezTo>
                  <a:cubicBezTo>
                    <a:pt x="167" y="6"/>
                    <a:pt x="167" y="6"/>
                    <a:pt x="166" y="6"/>
                  </a:cubicBezTo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0" y="4"/>
                    <a:pt x="94" y="6"/>
                    <a:pt x="87" y="8"/>
                  </a:cubicBezTo>
                  <a:cubicBezTo>
                    <a:pt x="86" y="9"/>
                    <a:pt x="86" y="10"/>
                    <a:pt x="86" y="11"/>
                  </a:cubicBezTo>
                  <a:cubicBezTo>
                    <a:pt x="87" y="12"/>
                    <a:pt x="88" y="12"/>
                    <a:pt x="88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5" y="9"/>
                    <a:pt x="102" y="7"/>
                    <a:pt x="108" y="6"/>
                  </a:cubicBezTo>
                  <a:cubicBezTo>
                    <a:pt x="109" y="6"/>
                    <a:pt x="109" y="5"/>
                    <a:pt x="109" y="4"/>
                  </a:cubicBezTo>
                  <a:cubicBezTo>
                    <a:pt x="109" y="3"/>
                    <a:pt x="108" y="2"/>
                    <a:pt x="107" y="2"/>
                  </a:cubicBezTo>
                  <a:moveTo>
                    <a:pt x="12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6" y="0"/>
                    <a:pt x="125" y="1"/>
                    <a:pt x="125" y="2"/>
                  </a:cubicBezTo>
                  <a:cubicBezTo>
                    <a:pt x="125" y="3"/>
                    <a:pt x="126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5" y="4"/>
                    <a:pt x="141" y="5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8" y="6"/>
                    <a:pt x="149" y="5"/>
                    <a:pt x="149" y="4"/>
                  </a:cubicBezTo>
                  <a:cubicBezTo>
                    <a:pt x="149" y="3"/>
                    <a:pt x="148" y="2"/>
                    <a:pt x="147" y="2"/>
                  </a:cubicBezTo>
                  <a:cubicBezTo>
                    <a:pt x="141" y="1"/>
                    <a:pt x="135" y="0"/>
                    <a:pt x="128" y="0"/>
                  </a:cubicBezTo>
                </a:path>
              </a:pathLst>
            </a:custGeom>
            <a:solidFill>
              <a:srgbClr val="758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94"/>
            <p:cNvSpPr>
              <a:spLocks noEditPoints="1"/>
            </p:cNvSpPr>
            <p:nvPr/>
          </p:nvSpPr>
          <p:spPr bwMode="auto">
            <a:xfrm>
              <a:off x="5257800" y="7362825"/>
              <a:ext cx="476250" cy="63501"/>
            </a:xfrm>
            <a:custGeom>
              <a:avLst/>
              <a:gdLst>
                <a:gd name="T0" fmla="*/ 2147483646 w 127"/>
                <a:gd name="T1" fmla="*/ 2147483646 h 17"/>
                <a:gd name="T2" fmla="*/ 2147483646 w 127"/>
                <a:gd name="T3" fmla="*/ 2147483646 h 17"/>
                <a:gd name="T4" fmla="*/ 2147483646 w 127"/>
                <a:gd name="T5" fmla="*/ 2147483646 h 17"/>
                <a:gd name="T6" fmla="*/ 2147483646 w 127"/>
                <a:gd name="T7" fmla="*/ 2147483646 h 17"/>
                <a:gd name="T8" fmla="*/ 2147483646 w 127"/>
                <a:gd name="T9" fmla="*/ 2147483646 h 17"/>
                <a:gd name="T10" fmla="*/ 2147483646 w 127"/>
                <a:gd name="T11" fmla="*/ 2147483646 h 17"/>
                <a:gd name="T12" fmla="*/ 2147483646 w 127"/>
                <a:gd name="T13" fmla="*/ 2147483646 h 17"/>
                <a:gd name="T14" fmla="*/ 2147483646 w 127"/>
                <a:gd name="T15" fmla="*/ 2147483646 h 17"/>
                <a:gd name="T16" fmla="*/ 2147483646 w 127"/>
                <a:gd name="T17" fmla="*/ 2147483646 h 17"/>
                <a:gd name="T18" fmla="*/ 2147483646 w 127"/>
                <a:gd name="T19" fmla="*/ 2147483646 h 17"/>
                <a:gd name="T20" fmla="*/ 2147483646 w 127"/>
                <a:gd name="T21" fmla="*/ 2147483646 h 17"/>
                <a:gd name="T22" fmla="*/ 2147483646 w 127"/>
                <a:gd name="T23" fmla="*/ 2147483646 h 17"/>
                <a:gd name="T24" fmla="*/ 2147483646 w 127"/>
                <a:gd name="T25" fmla="*/ 2147483646 h 17"/>
                <a:gd name="T26" fmla="*/ 2147483646 w 127"/>
                <a:gd name="T27" fmla="*/ 2147483646 h 17"/>
                <a:gd name="T28" fmla="*/ 2147483646 w 127"/>
                <a:gd name="T29" fmla="*/ 2147483646 h 17"/>
                <a:gd name="T30" fmla="*/ 2147483646 w 127"/>
                <a:gd name="T31" fmla="*/ 2147483646 h 17"/>
                <a:gd name="T32" fmla="*/ 2147483646 w 127"/>
                <a:gd name="T33" fmla="*/ 2147483646 h 17"/>
                <a:gd name="T34" fmla="*/ 2147483646 w 127"/>
                <a:gd name="T35" fmla="*/ 2147483646 h 17"/>
                <a:gd name="T36" fmla="*/ 2147483646 w 127"/>
                <a:gd name="T37" fmla="*/ 2147483646 h 17"/>
                <a:gd name="T38" fmla="*/ 0 w 127"/>
                <a:gd name="T39" fmla="*/ 2147483646 h 17"/>
                <a:gd name="T40" fmla="*/ 2147483646 w 127"/>
                <a:gd name="T41" fmla="*/ 2147483646 h 17"/>
                <a:gd name="T42" fmla="*/ 2147483646 w 127"/>
                <a:gd name="T43" fmla="*/ 2147483646 h 17"/>
                <a:gd name="T44" fmla="*/ 2147483646 w 127"/>
                <a:gd name="T45" fmla="*/ 2147483646 h 17"/>
                <a:gd name="T46" fmla="*/ 2147483646 w 127"/>
                <a:gd name="T47" fmla="*/ 2147483646 h 17"/>
                <a:gd name="T48" fmla="*/ 2147483646 w 127"/>
                <a:gd name="T49" fmla="*/ 2147483646 h 17"/>
                <a:gd name="T50" fmla="*/ 2147483646 w 127"/>
                <a:gd name="T51" fmla="*/ 0 h 17"/>
                <a:gd name="T52" fmla="*/ 2147483646 w 127"/>
                <a:gd name="T53" fmla="*/ 0 h 17"/>
                <a:gd name="T54" fmla="*/ 2147483646 w 127"/>
                <a:gd name="T55" fmla="*/ 2147483646 h 17"/>
                <a:gd name="T56" fmla="*/ 2147483646 w 127"/>
                <a:gd name="T57" fmla="*/ 2147483646 h 17"/>
                <a:gd name="T58" fmla="*/ 2147483646 w 127"/>
                <a:gd name="T59" fmla="*/ 2147483646 h 17"/>
                <a:gd name="T60" fmla="*/ 2147483646 w 127"/>
                <a:gd name="T61" fmla="*/ 2147483646 h 17"/>
                <a:gd name="T62" fmla="*/ 2147483646 w 127"/>
                <a:gd name="T63" fmla="*/ 2147483646 h 17"/>
                <a:gd name="T64" fmla="*/ 2147483646 w 127"/>
                <a:gd name="T65" fmla="*/ 2147483646 h 17"/>
                <a:gd name="T66" fmla="*/ 2147483646 w 127"/>
                <a:gd name="T67" fmla="*/ 0 h 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7" h="17">
                  <a:moveTo>
                    <a:pt x="86" y="11"/>
                  </a:moveTo>
                  <a:cubicBezTo>
                    <a:pt x="86" y="11"/>
                    <a:pt x="86" y="11"/>
                    <a:pt x="86" y="11"/>
                  </a:cubicBezTo>
                  <a:cubicBezTo>
                    <a:pt x="79" y="12"/>
                    <a:pt x="73" y="13"/>
                    <a:pt x="66" y="13"/>
                  </a:cubicBezTo>
                  <a:cubicBezTo>
                    <a:pt x="65" y="13"/>
                    <a:pt x="64" y="14"/>
                    <a:pt x="65" y="16"/>
                  </a:cubicBezTo>
                  <a:cubicBezTo>
                    <a:pt x="65" y="17"/>
                    <a:pt x="65" y="17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73" y="17"/>
                    <a:pt x="80" y="16"/>
                    <a:pt x="87" y="15"/>
                  </a:cubicBezTo>
                  <a:cubicBezTo>
                    <a:pt x="88" y="15"/>
                    <a:pt x="89" y="14"/>
                    <a:pt x="88" y="13"/>
                  </a:cubicBezTo>
                  <a:cubicBezTo>
                    <a:pt x="88" y="12"/>
                    <a:pt x="87" y="11"/>
                    <a:pt x="86" y="11"/>
                  </a:cubicBezTo>
                  <a:moveTo>
                    <a:pt x="27" y="10"/>
                  </a:moveTo>
                  <a:cubicBezTo>
                    <a:pt x="26" y="10"/>
                    <a:pt x="25" y="11"/>
                    <a:pt x="25" y="12"/>
                  </a:cubicBezTo>
                  <a:cubicBezTo>
                    <a:pt x="25" y="13"/>
                    <a:pt x="25" y="14"/>
                    <a:pt x="26" y="14"/>
                  </a:cubicBezTo>
                  <a:cubicBezTo>
                    <a:pt x="33" y="16"/>
                    <a:pt x="39" y="17"/>
                    <a:pt x="46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8" y="17"/>
                    <a:pt x="48" y="17"/>
                    <a:pt x="49" y="15"/>
                  </a:cubicBezTo>
                  <a:cubicBezTo>
                    <a:pt x="49" y="14"/>
                    <a:pt x="48" y="13"/>
                    <a:pt x="47" y="13"/>
                  </a:cubicBezTo>
                  <a:cubicBezTo>
                    <a:pt x="40" y="13"/>
                    <a:pt x="33" y="12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6" y="3"/>
                  </a:moveTo>
                  <a:cubicBezTo>
                    <a:pt x="4" y="4"/>
                    <a:pt x="2" y="4"/>
                    <a:pt x="0" y="5"/>
                  </a:cubicBezTo>
                  <a:cubicBezTo>
                    <a:pt x="2" y="6"/>
                    <a:pt x="5" y="7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10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8" y="4"/>
                    <a:pt x="7" y="4"/>
                    <a:pt x="6" y="3"/>
                  </a:cubicBezTo>
                  <a:moveTo>
                    <a:pt x="125" y="0"/>
                  </a:moveTo>
                  <a:cubicBezTo>
                    <a:pt x="125" y="0"/>
                    <a:pt x="124" y="0"/>
                    <a:pt x="124" y="0"/>
                  </a:cubicBezTo>
                  <a:cubicBezTo>
                    <a:pt x="118" y="3"/>
                    <a:pt x="111" y="5"/>
                    <a:pt x="105" y="6"/>
                  </a:cubicBezTo>
                  <a:cubicBezTo>
                    <a:pt x="104" y="7"/>
                    <a:pt x="104" y="8"/>
                    <a:pt x="104" y="9"/>
                  </a:cubicBezTo>
                  <a:cubicBezTo>
                    <a:pt x="104" y="10"/>
                    <a:pt x="105" y="10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13" y="8"/>
                    <a:pt x="119" y="6"/>
                    <a:pt x="126" y="4"/>
                  </a:cubicBezTo>
                  <a:cubicBezTo>
                    <a:pt x="127" y="3"/>
                    <a:pt x="127" y="2"/>
                    <a:pt x="127" y="1"/>
                  </a:cubicBezTo>
                  <a:cubicBezTo>
                    <a:pt x="126" y="0"/>
                    <a:pt x="126" y="0"/>
                    <a:pt x="125" y="0"/>
                  </a:cubicBezTo>
                </a:path>
              </a:pathLst>
            </a:custGeom>
            <a:solidFill>
              <a:srgbClr val="758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前端搭建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 smtClean="0"/>
              <a:t>命令行部署</a:t>
            </a:r>
            <a:r>
              <a:rPr lang="en-US" altLang="zh-CN" sz="1600" dirty="0" err="1" smtClean="0"/>
              <a:t>cordova</a:t>
            </a:r>
            <a:r>
              <a:rPr lang="zh-CN" altLang="en-US" sz="1600" dirty="0" smtClean="0"/>
              <a:t>步骤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 smtClean="0"/>
              <a:t>安装 </a:t>
            </a:r>
            <a:r>
              <a:rPr lang="en-US" altLang="zh-CN" sz="1600" dirty="0" err="1" smtClean="0"/>
              <a:t>nodejs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下载：</a:t>
            </a:r>
            <a:r>
              <a:rPr lang="en-US" altLang="zh-CN" sz="1600" dirty="0"/>
              <a:t>http://nodejs.org/download/.</a:t>
            </a:r>
            <a:r>
              <a:rPr lang="zh-CN" altLang="en-US" sz="1600" dirty="0"/>
              <a:t>安装完毕后需要重</a:t>
            </a:r>
            <a:r>
              <a:rPr lang="zh-CN" altLang="en-US" sz="1600" dirty="0" smtClean="0"/>
              <a:t>启）。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/>
              <a:t>安装 </a:t>
            </a:r>
            <a:r>
              <a:rPr lang="en-US" altLang="zh-CN" sz="1600" dirty="0" err="1" smtClean="0"/>
              <a:t>cordova</a:t>
            </a:r>
            <a:r>
              <a:rPr lang="zh-CN" altLang="en-US" sz="1600" dirty="0" smtClean="0"/>
              <a:t>（</a:t>
            </a:r>
            <a:r>
              <a:rPr lang="zh-CN" altLang="en-US" sz="1600" dirty="0"/>
              <a:t>打开</a:t>
            </a:r>
            <a:r>
              <a:rPr lang="en-US" altLang="zh-CN" sz="1600" dirty="0" err="1"/>
              <a:t>cmd</a:t>
            </a:r>
            <a:r>
              <a:rPr lang="zh-CN" altLang="en-US" sz="1600" dirty="0"/>
              <a:t>命令行，执行：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install -g </a:t>
            </a:r>
            <a:r>
              <a:rPr lang="en-US" altLang="zh-CN" sz="1600" dirty="0" err="1"/>
              <a:t>cordova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pPr marL="342900" indent="-342900">
              <a:buFont typeface="Wingdings 3"/>
              <a:buAutoNum type="arabicPeriod"/>
            </a:pPr>
            <a:r>
              <a:rPr lang="zh-CN" altLang="en-US" sz="1600" dirty="0" smtClean="0"/>
              <a:t>安装 </a:t>
            </a:r>
            <a:r>
              <a:rPr lang="en-US" altLang="zh-CN" sz="1600" dirty="0" smtClean="0"/>
              <a:t>ant</a:t>
            </a:r>
            <a:r>
              <a:rPr lang="zh-CN" altLang="en-US" sz="1600" dirty="0"/>
              <a:t>（下载</a:t>
            </a:r>
            <a:r>
              <a:rPr lang="en-US" altLang="zh-CN" sz="1600" dirty="0"/>
              <a:t>ant</a:t>
            </a:r>
            <a:r>
              <a:rPr lang="zh-CN" altLang="en-US" sz="1600" dirty="0"/>
              <a:t>包，解压到一个文件夹，如：</a:t>
            </a:r>
            <a:r>
              <a:rPr lang="en-US" altLang="zh-CN" sz="1600" dirty="0"/>
              <a:t>D:\program </a:t>
            </a:r>
            <a:r>
              <a:rPr lang="en-US" altLang="zh-CN" sz="1600" dirty="0" smtClean="0"/>
              <a:t>files\apache-ant-1.9.4</a:t>
            </a:r>
            <a:r>
              <a:rPr lang="zh-CN" altLang="en-US" sz="1600" dirty="0"/>
              <a:t>配置该路径到环境变量中，此时若</a:t>
            </a:r>
            <a:r>
              <a:rPr lang="en-US" altLang="zh-CN" sz="1600" dirty="0"/>
              <a:t>android </a:t>
            </a:r>
            <a:r>
              <a:rPr lang="en-US" altLang="zh-CN" sz="1600" dirty="0" err="1"/>
              <a:t>sdk</a:t>
            </a:r>
            <a:r>
              <a:rPr lang="zh-CN" altLang="en-US" sz="1600" dirty="0"/>
              <a:t>未配置环境变量的，一并配置。以防后面报错。）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创建一个 </a:t>
            </a:r>
            <a:r>
              <a:rPr lang="en-US" altLang="zh-CN" sz="1600" dirty="0" err="1"/>
              <a:t>cordova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工程（</a:t>
            </a:r>
            <a:r>
              <a:rPr lang="en-US" altLang="zh-CN" sz="1600" dirty="0" err="1"/>
              <a:t>cordova</a:t>
            </a:r>
            <a:r>
              <a:rPr lang="en-US" altLang="zh-CN" sz="1600" dirty="0"/>
              <a:t> create hello </a:t>
            </a:r>
            <a:r>
              <a:rPr lang="en-US" altLang="zh-CN" sz="1600" dirty="0" err="1"/>
              <a:t>com.shj.helloworld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helloapp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/>
              <a:t>进入工程</a:t>
            </a:r>
            <a:r>
              <a:rPr lang="zh-CN" altLang="en-US" sz="1600" dirty="0" smtClean="0"/>
              <a:t>文件夹（</a:t>
            </a:r>
            <a:r>
              <a:rPr lang="en-US" altLang="zh-CN" sz="1600" dirty="0"/>
              <a:t>cd hello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zh-CN" altLang="en-US" sz="1600" dirty="0"/>
              <a:t>添加平台</a:t>
            </a:r>
            <a:r>
              <a:rPr lang="zh-CN" altLang="en-US" sz="1600" dirty="0" smtClean="0"/>
              <a:t>支持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7" y="3140967"/>
            <a:ext cx="56864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7" y="4653136"/>
            <a:ext cx="28575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2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前端搭建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zh-CN" altLang="en-US" sz="1600" dirty="0"/>
              <a:t>添加插件支持（主要为系统硬件访问的插件，常见如照相机、媒体访问、设备访问、加速设备、定位设备等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</a:t>
            </a:r>
            <a:r>
              <a:rPr lang="zh-CN" altLang="en-US" sz="1400" dirty="0" smtClean="0"/>
              <a:t>基本设备资讯 （设备 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）：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 </a:t>
            </a:r>
            <a:r>
              <a:rPr lang="zh-CN" altLang="en-US" sz="1400" dirty="0" smtClean="0"/>
              <a:t>网路</a:t>
            </a:r>
            <a:r>
              <a:rPr lang="zh-CN" altLang="en-US" sz="1400" dirty="0"/>
              <a:t>连接和电池事件：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</a:t>
            </a:r>
            <a:r>
              <a:rPr lang="zh-CN" altLang="en-US" sz="1400" dirty="0" smtClean="0"/>
              <a:t>相机</a:t>
            </a:r>
            <a:r>
              <a:rPr lang="zh-CN" altLang="en-US" sz="1400" dirty="0"/>
              <a:t>、 媒体重播和捕获：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 startAt="7"/>
            </a:pP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dirty="0" smtClean="0"/>
              <a:t>     访问</a:t>
            </a:r>
            <a:r>
              <a:rPr lang="zh-CN" altLang="en-US" sz="1400" dirty="0"/>
              <a:t>设备或网路 （档 </a:t>
            </a:r>
            <a:r>
              <a:rPr lang="en-US" altLang="zh-CN" sz="1400" dirty="0"/>
              <a:t>API</a:t>
            </a:r>
            <a:r>
              <a:rPr lang="zh-CN" altLang="en-US" sz="1400" dirty="0"/>
              <a:t>） 上的档：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7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8"/>
            </a:pPr>
            <a:r>
              <a:rPr lang="zh-CN" altLang="en-US" sz="1600" dirty="0"/>
              <a:t>构建</a:t>
            </a:r>
            <a:r>
              <a:rPr lang="zh-CN" altLang="en-US" sz="1600" dirty="0" smtClean="0"/>
              <a:t>应用（</a:t>
            </a:r>
            <a:r>
              <a:rPr lang="en-US" altLang="zh-CN" sz="1600" dirty="0" err="1"/>
              <a:t>cordova</a:t>
            </a:r>
            <a:r>
              <a:rPr lang="en-US" altLang="zh-CN" sz="1600" dirty="0"/>
              <a:t> build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marL="342900" indent="-342900">
              <a:buFont typeface="+mj-lt"/>
              <a:buAutoNum type="arabicPeriod" startAt="8"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   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zh-CN" altLang="en-US" sz="1600" dirty="0" smtClean="0"/>
              <a:t>上</a:t>
            </a:r>
            <a:r>
              <a:rPr lang="zh-CN" altLang="en-US" sz="1600" dirty="0"/>
              <a:t>图出现该提示，</a:t>
            </a:r>
            <a:r>
              <a:rPr lang="en-US" altLang="zh-CN" sz="1600" dirty="0"/>
              <a:t>BUILD</a:t>
            </a:r>
            <a:r>
              <a:rPr lang="zh-CN" altLang="en-US" sz="1600" dirty="0"/>
              <a:t>成功。即将 </a:t>
            </a:r>
            <a:r>
              <a:rPr lang="en-US" altLang="zh-CN" sz="1600" dirty="0"/>
              <a:t>hello/www </a:t>
            </a:r>
            <a:r>
              <a:rPr lang="zh-CN" altLang="en-US" sz="1600" dirty="0"/>
              <a:t>下的内容，构建到添加的各平台内。如 </a:t>
            </a:r>
            <a:r>
              <a:rPr lang="en-US" altLang="zh-CN" sz="1600" dirty="0"/>
              <a:t>android </a:t>
            </a:r>
            <a:r>
              <a:rPr lang="zh-CN" altLang="en-US" sz="1600" dirty="0"/>
              <a:t>平台，会构建到此目录：</a:t>
            </a:r>
            <a:r>
              <a:rPr lang="en-US" altLang="zh-CN" sz="1600" dirty="0"/>
              <a:t>hello\platforms\android\assets\www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8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8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8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8"/>
            </a:pPr>
            <a:endParaRPr lang="en-US" altLang="zh-CN" sz="1600" dirty="0"/>
          </a:p>
          <a:p>
            <a:pPr marL="342900" indent="-342900">
              <a:buFont typeface="Wingdings 3"/>
              <a:buAutoNum type="arabicPeriod" startAt="8"/>
            </a:pPr>
            <a:endParaRPr lang="en-US" altLang="zh-CN" sz="16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2100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9" y="2708920"/>
            <a:ext cx="41433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3895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1" y="3896469"/>
            <a:ext cx="37623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1" y="4725144"/>
            <a:ext cx="3390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8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前端搭建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zh-CN" altLang="en-US" sz="1600" dirty="0"/>
              <a:t>测试应用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 a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模拟器</a:t>
            </a:r>
            <a:r>
              <a:rPr lang="zh-CN" altLang="en-US" sz="1600" dirty="0"/>
              <a:t>上安装测试</a:t>
            </a:r>
            <a:r>
              <a:rPr lang="zh-CN" altLang="en-US" sz="1600" dirty="0" smtClean="0"/>
              <a:t>应用（如</a:t>
            </a:r>
            <a:r>
              <a:rPr lang="en-US" altLang="zh-CN" sz="1600" dirty="0"/>
              <a:t>android</a:t>
            </a:r>
            <a:r>
              <a:rPr lang="zh-CN" altLang="en-US" sz="1600" dirty="0"/>
              <a:t>平台，应先将 </a:t>
            </a:r>
            <a:r>
              <a:rPr lang="en-US" altLang="zh-CN" sz="1600" dirty="0"/>
              <a:t>android </a:t>
            </a:r>
            <a:r>
              <a:rPr lang="zh-CN" altLang="en-US" sz="1600" dirty="0"/>
              <a:t>模拟器启动并</a:t>
            </a:r>
            <a:r>
              <a:rPr lang="zh-CN" altLang="en-US" sz="1600" dirty="0" smtClean="0"/>
              <a:t>打开）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b.</a:t>
            </a:r>
            <a:r>
              <a:rPr lang="zh-CN" altLang="en-US" sz="1600" dirty="0"/>
              <a:t>使用真机</a:t>
            </a:r>
            <a:r>
              <a:rPr lang="zh-CN" altLang="en-US" sz="1600" dirty="0" smtClean="0"/>
              <a:t>测试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 c.</a:t>
            </a:r>
            <a:r>
              <a:rPr lang="zh-CN" altLang="en-US" sz="1600" dirty="0"/>
              <a:t>浏览器中运行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   d.</a:t>
            </a:r>
            <a:r>
              <a:rPr lang="zh-CN" altLang="en-US" sz="1600" dirty="0"/>
              <a:t>使用 </a:t>
            </a:r>
            <a:r>
              <a:rPr lang="en-US" altLang="zh-CN" sz="1600" dirty="0"/>
              <a:t>Ripple Emulator </a:t>
            </a:r>
            <a:r>
              <a:rPr lang="zh-CN" altLang="en-US" sz="1600" dirty="0" smtClean="0"/>
              <a:t>调试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http://express.ruanko.com/ruanko-express_74/technologyexchange6.html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9"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342900" indent="-342900">
              <a:buFont typeface="Wingdings 3"/>
              <a:buAutoNum type="arabicPeriod" startAt="9"/>
            </a:pPr>
            <a:endParaRPr lang="en-US" altLang="zh-CN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18669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" y="2564904"/>
            <a:ext cx="15049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" y="3214688"/>
            <a:ext cx="16002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3861048"/>
            <a:ext cx="20859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0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服务端搭建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进入</a:t>
            </a:r>
            <a:r>
              <a:rPr lang="en-US" altLang="zh-CN" sz="1600" dirty="0"/>
              <a:t>apache</a:t>
            </a:r>
            <a:r>
              <a:rPr lang="zh-CN" altLang="en-US" sz="1600" dirty="0"/>
              <a:t>服务器官网</a:t>
            </a:r>
            <a:r>
              <a:rPr lang="en-US" altLang="zh-CN" sz="1600" dirty="0">
                <a:hlinkClick r:id="rId2"/>
              </a:rPr>
              <a:t>http://httpd.apache.org</a:t>
            </a:r>
            <a:r>
              <a:rPr lang="en-US" altLang="zh-CN" sz="1600" dirty="0" smtClean="0">
                <a:hlinkClick r:id="rId2"/>
              </a:rPr>
              <a:t>/</a:t>
            </a:r>
            <a:r>
              <a:rPr lang="zh-CN" altLang="en-US" sz="1600" dirty="0" smtClean="0"/>
              <a:t>下载安装包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解压后是一个压缩包，把他移动到你想放置的</a:t>
            </a:r>
            <a:r>
              <a:rPr lang="zh-CN" altLang="en-US" sz="1600" dirty="0" smtClean="0"/>
              <a:t>地方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命令行下进入到</a:t>
            </a:r>
            <a:r>
              <a:rPr lang="en-US" altLang="zh-CN" sz="1600" dirty="0"/>
              <a:t>apache</a:t>
            </a:r>
            <a:r>
              <a:rPr lang="zh-CN" altLang="en-US" sz="1600" dirty="0"/>
              <a:t>下面的</a:t>
            </a:r>
            <a:r>
              <a:rPr lang="en-US" altLang="zh-CN" sz="1600" dirty="0"/>
              <a:t>bin</a:t>
            </a:r>
            <a:r>
              <a:rPr lang="zh-CN" altLang="en-US" sz="1600" dirty="0"/>
              <a:t>目录，</a:t>
            </a:r>
            <a:r>
              <a:rPr lang="zh-CN" altLang="en-US" sz="1600" dirty="0" smtClean="0"/>
              <a:t>输入 </a:t>
            </a:r>
            <a:r>
              <a:rPr lang="en-US" altLang="zh-CN" sz="1600" dirty="0" err="1" smtClean="0"/>
              <a:t>httpd</a:t>
            </a:r>
            <a:r>
              <a:rPr lang="en-US" altLang="zh-CN" sz="1600" dirty="0" smtClean="0"/>
              <a:t> -k install</a:t>
            </a:r>
            <a:r>
              <a:rPr lang="zh-CN" altLang="en-US" sz="1600" dirty="0" smtClean="0"/>
              <a:t>，把</a:t>
            </a:r>
            <a:r>
              <a:rPr lang="en-US" altLang="zh-CN" sz="1600" dirty="0"/>
              <a:t>apache</a:t>
            </a:r>
            <a:r>
              <a:rPr lang="zh-CN" altLang="en-US" sz="1600" dirty="0"/>
              <a:t>安装成</a:t>
            </a:r>
            <a:r>
              <a:rPr lang="en-US" altLang="zh-CN" sz="1600" dirty="0"/>
              <a:t>windows</a:t>
            </a:r>
            <a:r>
              <a:rPr lang="zh-CN" altLang="en-US" sz="1600" dirty="0"/>
              <a:t>后台服务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http://jingyan.baidu.com/article/29697b912f6539ab20de3cf8.html</a:t>
            </a:r>
            <a:endParaRPr lang="en-US" altLang="zh-C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89" y="1916832"/>
            <a:ext cx="3586076" cy="117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40671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5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服务端搭建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600" dirty="0" smtClean="0"/>
              <a:t>利用</a:t>
            </a:r>
            <a:r>
              <a:rPr lang="en-US" altLang="zh-CN" sz="1600" dirty="0" err="1"/>
              <a:t>ApacheMonitor</a:t>
            </a:r>
            <a:r>
              <a:rPr lang="zh-CN" altLang="en-US" sz="1600" dirty="0"/>
              <a:t>来</a:t>
            </a:r>
            <a:r>
              <a:rPr lang="zh-CN" altLang="en-US" sz="1600" dirty="0" smtClean="0"/>
              <a:t>启动</a:t>
            </a:r>
            <a:r>
              <a:rPr lang="en-US" altLang="zh-CN" sz="1600" dirty="0" smtClean="0"/>
              <a:t>apache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sz="1600" dirty="0" smtClean="0"/>
              <a:t>修改端口号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打开</a:t>
            </a:r>
            <a:r>
              <a:rPr lang="en-US" altLang="zh-CN" sz="1600" dirty="0"/>
              <a:t>apache</a:t>
            </a:r>
            <a:r>
              <a:rPr lang="zh-CN" altLang="en-US" sz="1600" dirty="0"/>
              <a:t>目录下的</a:t>
            </a:r>
            <a:r>
              <a:rPr lang="en-US" altLang="zh-CN" sz="1600" dirty="0" err="1"/>
              <a:t>conf</a:t>
            </a:r>
            <a:r>
              <a:rPr lang="en-US" altLang="zh-CN" sz="1600" dirty="0"/>
              <a:t>/</a:t>
            </a:r>
            <a:r>
              <a:rPr lang="en-US" altLang="zh-CN" sz="1600" dirty="0" err="1"/>
              <a:t>httpd.conf</a:t>
            </a:r>
            <a:r>
              <a:rPr lang="en-US" altLang="zh-CN" sz="1600" dirty="0"/>
              <a:t>  </a:t>
            </a:r>
            <a:r>
              <a:rPr lang="zh-CN" altLang="en-US" sz="1600" dirty="0"/>
              <a:t>搜索 ，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“Listen 80”</a:t>
            </a:r>
            <a:r>
              <a:rPr lang="zh-CN" altLang="en-US" sz="1600" dirty="0" smtClean="0"/>
              <a:t>修改</a:t>
            </a:r>
            <a:r>
              <a:rPr lang="zh-CN" altLang="en-US" sz="1600" dirty="0"/>
              <a:t>为</a:t>
            </a:r>
            <a:r>
              <a:rPr lang="en-US" altLang="zh-CN" sz="1600" dirty="0"/>
              <a:t>Listen </a:t>
            </a:r>
            <a:r>
              <a:rPr lang="en-US" altLang="zh-CN" sz="1600" dirty="0" smtClean="0"/>
              <a:t>8088</a:t>
            </a:r>
            <a:r>
              <a:rPr lang="zh-CN" altLang="en-US" sz="1600" dirty="0" smtClean="0"/>
              <a:t>，保存</a:t>
            </a:r>
            <a:r>
              <a:rPr lang="zh-CN" altLang="en-US" sz="1600" dirty="0"/>
              <a:t>之后再重新启动</a:t>
            </a:r>
            <a:r>
              <a:rPr lang="en-US" altLang="zh-CN" sz="1600" dirty="0" smtClean="0"/>
              <a:t>apache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 smtClean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/>
          </a:p>
          <a:p>
            <a:pPr marL="342900" indent="-342900">
              <a:buFont typeface="+mj-lt"/>
              <a:buAutoNum type="arabicPeriod" startAt="4"/>
            </a:pPr>
            <a:endParaRPr lang="en-US" altLang="zh-CN" sz="1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3816424" cy="158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3080568" cy="199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87910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服务端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搭建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/>
              <a:t>下配置</a:t>
            </a:r>
            <a:r>
              <a:rPr lang="en-US" altLang="zh-CN" dirty="0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zh-CN" altLang="en-US" dirty="0"/>
              <a:t>参考下面两</a:t>
            </a:r>
            <a:r>
              <a:rPr lang="zh-CN" altLang="en-US" dirty="0" smtClean="0"/>
              <a:t>个</a:t>
            </a:r>
            <a:r>
              <a:rPr lang="zh-CN" altLang="en-US" dirty="0"/>
              <a:t>网址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>
                <a:solidFill>
                  <a:srgbClr val="C00000"/>
                </a:solidFill>
              </a:rPr>
              <a:t>http://jingyan.baidu.com/article/fc07f98914d36c12fee51960.html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http://jingyan.baidu.com/article/b24f6c82c525d686bfe5da1e.html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涉及到的步骤很详细，请根据自己机器的路径进行详细配置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7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490"/>
          <p:cNvGrpSpPr>
            <a:grpSpLocks/>
          </p:cNvGrpSpPr>
          <p:nvPr/>
        </p:nvGrpSpPr>
        <p:grpSpPr bwMode="auto">
          <a:xfrm>
            <a:off x="1885999" y="3008379"/>
            <a:ext cx="742950" cy="741363"/>
            <a:chOff x="1206500" y="6161087"/>
            <a:chExt cx="1466850" cy="1465261"/>
          </a:xfrm>
        </p:grpSpPr>
        <p:sp>
          <p:nvSpPr>
            <p:cNvPr id="3105" name="Freeform 328"/>
            <p:cNvSpPr>
              <a:spLocks noEditPoints="1"/>
            </p:cNvSpPr>
            <p:nvPr/>
          </p:nvSpPr>
          <p:spPr bwMode="auto">
            <a:xfrm>
              <a:off x="1243012" y="6232524"/>
              <a:ext cx="1430338" cy="1393824"/>
            </a:xfrm>
            <a:custGeom>
              <a:avLst/>
              <a:gdLst>
                <a:gd name="T0" fmla="*/ 2147483646 w 381"/>
                <a:gd name="T1" fmla="*/ 2147483646 h 370"/>
                <a:gd name="T2" fmla="*/ 2147483646 w 381"/>
                <a:gd name="T3" fmla="*/ 0 h 370"/>
                <a:gd name="T4" fmla="*/ 2147483646 w 381"/>
                <a:gd name="T5" fmla="*/ 2147483646 h 370"/>
                <a:gd name="T6" fmla="*/ 2147483646 w 381"/>
                <a:gd name="T7" fmla="*/ 2147483646 h 370"/>
                <a:gd name="T8" fmla="*/ 2147483646 w 381"/>
                <a:gd name="T9" fmla="*/ 2147483646 h 370"/>
                <a:gd name="T10" fmla="*/ 2147483646 w 381"/>
                <a:gd name="T11" fmla="*/ 2147483646 h 370"/>
                <a:gd name="T12" fmla="*/ 2147483646 w 381"/>
                <a:gd name="T13" fmla="*/ 2147483646 h 370"/>
                <a:gd name="T14" fmla="*/ 2147483646 w 381"/>
                <a:gd name="T15" fmla="*/ 2147483646 h 370"/>
                <a:gd name="T16" fmla="*/ 2147483646 w 381"/>
                <a:gd name="T17" fmla="*/ 2147483646 h 370"/>
                <a:gd name="T18" fmla="*/ 2147483646 w 381"/>
                <a:gd name="T19" fmla="*/ 2147483646 h 370"/>
                <a:gd name="T20" fmla="*/ 2147483646 w 381"/>
                <a:gd name="T21" fmla="*/ 2147483646 h 370"/>
                <a:gd name="T22" fmla="*/ 2147483646 w 381"/>
                <a:gd name="T23" fmla="*/ 2147483646 h 370"/>
                <a:gd name="T24" fmla="*/ 2147483646 w 381"/>
                <a:gd name="T25" fmla="*/ 2147483646 h 370"/>
                <a:gd name="T26" fmla="*/ 2147483646 w 381"/>
                <a:gd name="T27" fmla="*/ 2147483646 h 370"/>
                <a:gd name="T28" fmla="*/ 2147483646 w 381"/>
                <a:gd name="T29" fmla="*/ 2147483646 h 3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1" h="370">
                  <a:moveTo>
                    <a:pt x="373" y="253"/>
                  </a:moveTo>
                  <a:cubicBezTo>
                    <a:pt x="353" y="167"/>
                    <a:pt x="307" y="0"/>
                    <a:pt x="195" y="0"/>
                  </a:cubicBezTo>
                  <a:cubicBezTo>
                    <a:pt x="164" y="0"/>
                    <a:pt x="137" y="17"/>
                    <a:pt x="116" y="39"/>
                  </a:cubicBezTo>
                  <a:cubicBezTo>
                    <a:pt x="74" y="83"/>
                    <a:pt x="47" y="143"/>
                    <a:pt x="28" y="200"/>
                  </a:cubicBezTo>
                  <a:cubicBezTo>
                    <a:pt x="22" y="218"/>
                    <a:pt x="12" y="243"/>
                    <a:pt x="7" y="269"/>
                  </a:cubicBezTo>
                  <a:cubicBezTo>
                    <a:pt x="0" y="305"/>
                    <a:pt x="3" y="342"/>
                    <a:pt x="41" y="357"/>
                  </a:cubicBezTo>
                  <a:cubicBezTo>
                    <a:pt x="74" y="370"/>
                    <a:pt x="96" y="340"/>
                    <a:pt x="103" y="312"/>
                  </a:cubicBezTo>
                  <a:cubicBezTo>
                    <a:pt x="129" y="208"/>
                    <a:pt x="146" y="189"/>
                    <a:pt x="198" y="181"/>
                  </a:cubicBezTo>
                  <a:cubicBezTo>
                    <a:pt x="292" y="165"/>
                    <a:pt x="242" y="326"/>
                    <a:pt x="324" y="334"/>
                  </a:cubicBezTo>
                  <a:cubicBezTo>
                    <a:pt x="367" y="338"/>
                    <a:pt x="381" y="287"/>
                    <a:pt x="373" y="253"/>
                  </a:cubicBezTo>
                  <a:moveTo>
                    <a:pt x="217" y="143"/>
                  </a:moveTo>
                  <a:cubicBezTo>
                    <a:pt x="197" y="146"/>
                    <a:pt x="155" y="148"/>
                    <a:pt x="143" y="130"/>
                  </a:cubicBezTo>
                  <a:cubicBezTo>
                    <a:pt x="137" y="121"/>
                    <a:pt x="136" y="114"/>
                    <a:pt x="138" y="107"/>
                  </a:cubicBezTo>
                  <a:cubicBezTo>
                    <a:pt x="145" y="87"/>
                    <a:pt x="181" y="74"/>
                    <a:pt x="199" y="75"/>
                  </a:cubicBezTo>
                  <a:cubicBezTo>
                    <a:pt x="238" y="78"/>
                    <a:pt x="270" y="136"/>
                    <a:pt x="217" y="143"/>
                  </a:cubicBezTo>
                </a:path>
              </a:pathLst>
            </a:custGeom>
            <a:solidFill>
              <a:srgbClr val="F9A2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329"/>
            <p:cNvSpPr>
              <a:spLocks/>
            </p:cNvSpPr>
            <p:nvPr/>
          </p:nvSpPr>
          <p:spPr bwMode="auto">
            <a:xfrm>
              <a:off x="1265237" y="7404099"/>
              <a:ext cx="315913" cy="150812"/>
            </a:xfrm>
            <a:custGeom>
              <a:avLst/>
              <a:gdLst>
                <a:gd name="T0" fmla="*/ 2147483646 w 84"/>
                <a:gd name="T1" fmla="*/ 0 h 40"/>
                <a:gd name="T2" fmla="*/ 0 w 84"/>
                <a:gd name="T3" fmla="*/ 2147483646 h 40"/>
                <a:gd name="T4" fmla="*/ 2147483646 w 84"/>
                <a:gd name="T5" fmla="*/ 2147483646 h 40"/>
                <a:gd name="T6" fmla="*/ 2147483646 w 84"/>
                <a:gd name="T7" fmla="*/ 2147483646 h 40"/>
                <a:gd name="T8" fmla="*/ 2147483646 w 84"/>
                <a:gd name="T9" fmla="*/ 2147483646 h 40"/>
                <a:gd name="T10" fmla="*/ 2147483646 w 8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40">
                  <a:moveTo>
                    <a:pt x="84" y="0"/>
                  </a:moveTo>
                  <a:cubicBezTo>
                    <a:pt x="56" y="3"/>
                    <a:pt x="28" y="4"/>
                    <a:pt x="0" y="5"/>
                  </a:cubicBezTo>
                  <a:cubicBezTo>
                    <a:pt x="2" y="13"/>
                    <a:pt x="5" y="21"/>
                    <a:pt x="10" y="27"/>
                  </a:cubicBezTo>
                  <a:cubicBezTo>
                    <a:pt x="18" y="34"/>
                    <a:pt x="29" y="40"/>
                    <a:pt x="40" y="40"/>
                  </a:cubicBezTo>
                  <a:cubicBezTo>
                    <a:pt x="42" y="40"/>
                    <a:pt x="45" y="40"/>
                    <a:pt x="47" y="39"/>
                  </a:cubicBezTo>
                  <a:cubicBezTo>
                    <a:pt x="68" y="34"/>
                    <a:pt x="78" y="18"/>
                    <a:pt x="84" y="0"/>
                  </a:cubicBezTo>
                </a:path>
              </a:pathLst>
            </a:custGeom>
            <a:solidFill>
              <a:srgbClr val="C60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332"/>
            <p:cNvSpPr>
              <a:spLocks noEditPoints="1"/>
            </p:cNvSpPr>
            <p:nvPr/>
          </p:nvSpPr>
          <p:spPr bwMode="auto">
            <a:xfrm>
              <a:off x="2351089" y="7151687"/>
              <a:ext cx="300036" cy="338139"/>
            </a:xfrm>
            <a:custGeom>
              <a:avLst/>
              <a:gdLst>
                <a:gd name="T0" fmla="*/ 2147483646 w 80"/>
                <a:gd name="T1" fmla="*/ 2147483646 h 90"/>
                <a:gd name="T2" fmla="*/ 2147483646 w 80"/>
                <a:gd name="T3" fmla="*/ 2147483646 h 90"/>
                <a:gd name="T4" fmla="*/ 2147483646 w 80"/>
                <a:gd name="T5" fmla="*/ 2147483646 h 90"/>
                <a:gd name="T6" fmla="*/ 2147483646 w 80"/>
                <a:gd name="T7" fmla="*/ 2147483646 h 90"/>
                <a:gd name="T8" fmla="*/ 2147483646 w 80"/>
                <a:gd name="T9" fmla="*/ 2147483646 h 90"/>
                <a:gd name="T10" fmla="*/ 2147483646 w 80"/>
                <a:gd name="T11" fmla="*/ 2147483646 h 90"/>
                <a:gd name="T12" fmla="*/ 0 w 80"/>
                <a:gd name="T13" fmla="*/ 2147483646 h 90"/>
                <a:gd name="T14" fmla="*/ 2147483646 w 80"/>
                <a:gd name="T15" fmla="*/ 2147483646 h 90"/>
                <a:gd name="T16" fmla="*/ 0 w 80"/>
                <a:gd name="T17" fmla="*/ 2147483646 h 90"/>
                <a:gd name="T18" fmla="*/ 0 w 80"/>
                <a:gd name="T19" fmla="*/ 2147483646 h 90"/>
                <a:gd name="T20" fmla="*/ 2147483646 w 80"/>
                <a:gd name="T21" fmla="*/ 0 h 90"/>
                <a:gd name="T22" fmla="*/ 2147483646 w 80"/>
                <a:gd name="T23" fmla="*/ 2147483646 h 90"/>
                <a:gd name="T24" fmla="*/ 2147483646 w 80"/>
                <a:gd name="T25" fmla="*/ 2147483646 h 90"/>
                <a:gd name="T26" fmla="*/ 2147483646 w 80"/>
                <a:gd name="T27" fmla="*/ 2147483646 h 90"/>
                <a:gd name="T28" fmla="*/ 2147483646 w 80"/>
                <a:gd name="T29" fmla="*/ 0 h 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90">
                  <a:moveTo>
                    <a:pt x="28" y="90"/>
                  </a:moveTo>
                  <a:cubicBezTo>
                    <a:pt x="28" y="90"/>
                    <a:pt x="29" y="90"/>
                    <a:pt x="29" y="90"/>
                  </a:cubicBezTo>
                  <a:cubicBezTo>
                    <a:pt x="29" y="90"/>
                    <a:pt x="28" y="90"/>
                    <a:pt x="28" y="90"/>
                  </a:cubicBezTo>
                  <a:moveTo>
                    <a:pt x="28" y="90"/>
                  </a:move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moveTo>
                    <a:pt x="0" y="77"/>
                  </a:moveTo>
                  <a:cubicBezTo>
                    <a:pt x="7" y="84"/>
                    <a:pt x="16" y="89"/>
                    <a:pt x="28" y="90"/>
                  </a:cubicBezTo>
                  <a:cubicBezTo>
                    <a:pt x="16" y="89"/>
                    <a:pt x="7" y="84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moveTo>
                    <a:pt x="76" y="0"/>
                  </a:moveTo>
                  <a:cubicBezTo>
                    <a:pt x="77" y="3"/>
                    <a:pt x="78" y="6"/>
                    <a:pt x="78" y="9"/>
                  </a:cubicBezTo>
                  <a:cubicBezTo>
                    <a:pt x="80" y="15"/>
                    <a:pt x="80" y="21"/>
                    <a:pt x="80" y="28"/>
                  </a:cubicBezTo>
                  <a:cubicBezTo>
                    <a:pt x="80" y="21"/>
                    <a:pt x="80" y="15"/>
                    <a:pt x="78" y="9"/>
                  </a:cubicBezTo>
                  <a:cubicBezTo>
                    <a:pt x="78" y="6"/>
                    <a:pt x="77" y="3"/>
                    <a:pt x="76" y="0"/>
                  </a:cubicBezTo>
                </a:path>
              </a:pathLst>
            </a:custGeom>
            <a:solidFill>
              <a:srgbClr val="F5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333"/>
            <p:cNvSpPr>
              <a:spLocks noEditPoints="1"/>
            </p:cNvSpPr>
            <p:nvPr/>
          </p:nvSpPr>
          <p:spPr bwMode="auto">
            <a:xfrm>
              <a:off x="2265363" y="7099298"/>
              <a:ext cx="385762" cy="390525"/>
            </a:xfrm>
            <a:custGeom>
              <a:avLst/>
              <a:gdLst>
                <a:gd name="T0" fmla="*/ 2147483646 w 103"/>
                <a:gd name="T1" fmla="*/ 2147483646 h 104"/>
                <a:gd name="T2" fmla="*/ 2147483646 w 103"/>
                <a:gd name="T3" fmla="*/ 2147483646 h 104"/>
                <a:gd name="T4" fmla="*/ 2147483646 w 103"/>
                <a:gd name="T5" fmla="*/ 2147483646 h 104"/>
                <a:gd name="T6" fmla="*/ 2147483646 w 103"/>
                <a:gd name="T7" fmla="*/ 2147483646 h 104"/>
                <a:gd name="T8" fmla="*/ 2147483646 w 103"/>
                <a:gd name="T9" fmla="*/ 2147483646 h 104"/>
                <a:gd name="T10" fmla="*/ 2147483646 w 103"/>
                <a:gd name="T11" fmla="*/ 2147483646 h 104"/>
                <a:gd name="T12" fmla="*/ 2147483646 w 103"/>
                <a:gd name="T13" fmla="*/ 2147483646 h 104"/>
                <a:gd name="T14" fmla="*/ 2147483646 w 103"/>
                <a:gd name="T15" fmla="*/ 2147483646 h 104"/>
                <a:gd name="T16" fmla="*/ 2147483646 w 103"/>
                <a:gd name="T17" fmla="*/ 2147483646 h 104"/>
                <a:gd name="T18" fmla="*/ 2147483646 w 103"/>
                <a:gd name="T19" fmla="*/ 2147483646 h 104"/>
                <a:gd name="T20" fmla="*/ 0 w 103"/>
                <a:gd name="T21" fmla="*/ 2147483646 h 104"/>
                <a:gd name="T22" fmla="*/ 2147483646 w 103"/>
                <a:gd name="T23" fmla="*/ 2147483646 h 104"/>
                <a:gd name="T24" fmla="*/ 2147483646 w 103"/>
                <a:gd name="T25" fmla="*/ 2147483646 h 104"/>
                <a:gd name="T26" fmla="*/ 2147483646 w 103"/>
                <a:gd name="T27" fmla="*/ 2147483646 h 104"/>
                <a:gd name="T28" fmla="*/ 2147483646 w 103"/>
                <a:gd name="T29" fmla="*/ 2147483646 h 104"/>
                <a:gd name="T30" fmla="*/ 2147483646 w 103"/>
                <a:gd name="T31" fmla="*/ 0 h 104"/>
                <a:gd name="T32" fmla="*/ 2147483646 w 103"/>
                <a:gd name="T33" fmla="*/ 2147483646 h 104"/>
                <a:gd name="T34" fmla="*/ 2147483646 w 103"/>
                <a:gd name="T35" fmla="*/ 2147483646 h 104"/>
                <a:gd name="T36" fmla="*/ 2147483646 w 103"/>
                <a:gd name="T37" fmla="*/ 2147483646 h 104"/>
                <a:gd name="T38" fmla="*/ 2147483646 w 103"/>
                <a:gd name="T39" fmla="*/ 2147483646 h 104"/>
                <a:gd name="T40" fmla="*/ 2147483646 w 103"/>
                <a:gd name="T41" fmla="*/ 2147483646 h 104"/>
                <a:gd name="T42" fmla="*/ 2147483646 w 103"/>
                <a:gd name="T43" fmla="*/ 2147483646 h 104"/>
                <a:gd name="T44" fmla="*/ 2147483646 w 103"/>
                <a:gd name="T45" fmla="*/ 2147483646 h 104"/>
                <a:gd name="T46" fmla="*/ 2147483646 w 103"/>
                <a:gd name="T47" fmla="*/ 2147483646 h 104"/>
                <a:gd name="T48" fmla="*/ 2147483646 w 103"/>
                <a:gd name="T49" fmla="*/ 2147483646 h 104"/>
                <a:gd name="T50" fmla="*/ 2147483646 w 103"/>
                <a:gd name="T51" fmla="*/ 2147483646 h 104"/>
                <a:gd name="T52" fmla="*/ 2147483646 w 103"/>
                <a:gd name="T53" fmla="*/ 2147483646 h 104"/>
                <a:gd name="T54" fmla="*/ 2147483646 w 103"/>
                <a:gd name="T55" fmla="*/ 2147483646 h 104"/>
                <a:gd name="T56" fmla="*/ 2147483646 w 103"/>
                <a:gd name="T57" fmla="*/ 2147483646 h 104"/>
                <a:gd name="T58" fmla="*/ 2147483646 w 103"/>
                <a:gd name="T59" fmla="*/ 2147483646 h 104"/>
                <a:gd name="T60" fmla="*/ 2147483646 w 103"/>
                <a:gd name="T61" fmla="*/ 2147483646 h 104"/>
                <a:gd name="T62" fmla="*/ 2147483646 w 103"/>
                <a:gd name="T63" fmla="*/ 0 h 10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3" h="104">
                  <a:moveTo>
                    <a:pt x="49" y="39"/>
                  </a:moveTo>
                  <a:cubicBezTo>
                    <a:pt x="48" y="39"/>
                    <a:pt x="47" y="38"/>
                    <a:pt x="47" y="37"/>
                  </a:cubicBezTo>
                  <a:cubicBezTo>
                    <a:pt x="47" y="37"/>
                    <a:pt x="47" y="35"/>
                    <a:pt x="46" y="32"/>
                  </a:cubicBezTo>
                  <a:cubicBezTo>
                    <a:pt x="46" y="31"/>
                    <a:pt x="47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9" y="30"/>
                    <a:pt x="50" y="30"/>
                    <a:pt x="50" y="31"/>
                  </a:cubicBezTo>
                  <a:cubicBezTo>
                    <a:pt x="51" y="35"/>
                    <a:pt x="51" y="36"/>
                    <a:pt x="51" y="36"/>
                  </a:cubicBezTo>
                  <a:cubicBezTo>
                    <a:pt x="51" y="37"/>
                    <a:pt x="50" y="38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moveTo>
                    <a:pt x="89" y="4"/>
                  </a:moveTo>
                  <a:cubicBezTo>
                    <a:pt x="61" y="20"/>
                    <a:pt x="31" y="34"/>
                    <a:pt x="0" y="45"/>
                  </a:cubicBezTo>
                  <a:cubicBezTo>
                    <a:pt x="4" y="59"/>
                    <a:pt x="9" y="73"/>
                    <a:pt x="16" y="84"/>
                  </a:cubicBezTo>
                  <a:cubicBezTo>
                    <a:pt x="25" y="91"/>
                    <a:pt x="35" y="94"/>
                    <a:pt x="45" y="94"/>
                  </a:cubicBezTo>
                  <a:cubicBezTo>
                    <a:pt x="68" y="94"/>
                    <a:pt x="90" y="76"/>
                    <a:pt x="92" y="45"/>
                  </a:cubicBezTo>
                  <a:cubicBezTo>
                    <a:pt x="94" y="32"/>
                    <a:pt x="92" y="18"/>
                    <a:pt x="89" y="4"/>
                  </a:cubicBezTo>
                  <a:moveTo>
                    <a:pt x="96" y="0"/>
                  </a:moveTo>
                  <a:cubicBezTo>
                    <a:pt x="94" y="1"/>
                    <a:pt x="92" y="2"/>
                    <a:pt x="90" y="3"/>
                  </a:cubicBezTo>
                  <a:cubicBezTo>
                    <a:pt x="95" y="24"/>
                    <a:pt x="97" y="45"/>
                    <a:pt x="88" y="65"/>
                  </a:cubicBezTo>
                  <a:cubicBezTo>
                    <a:pt x="80" y="83"/>
                    <a:pt x="65" y="97"/>
                    <a:pt x="46" y="97"/>
                  </a:cubicBezTo>
                  <a:cubicBezTo>
                    <a:pt x="42" y="97"/>
                    <a:pt x="38" y="96"/>
                    <a:pt x="34" y="95"/>
                  </a:cubicBezTo>
                  <a:cubicBezTo>
                    <a:pt x="30" y="94"/>
                    <a:pt x="26" y="93"/>
                    <a:pt x="23" y="91"/>
                  </a:cubicBezTo>
                  <a:cubicBezTo>
                    <a:pt x="30" y="98"/>
                    <a:pt x="39" y="103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5" y="104"/>
                    <a:pt x="57" y="104"/>
                  </a:cubicBezTo>
                  <a:cubicBezTo>
                    <a:pt x="89" y="104"/>
                    <a:pt x="103" y="72"/>
                    <a:pt x="103" y="42"/>
                  </a:cubicBezTo>
                  <a:cubicBezTo>
                    <a:pt x="103" y="35"/>
                    <a:pt x="103" y="29"/>
                    <a:pt x="101" y="23"/>
                  </a:cubicBezTo>
                  <a:cubicBezTo>
                    <a:pt x="101" y="20"/>
                    <a:pt x="100" y="17"/>
                    <a:pt x="99" y="14"/>
                  </a:cubicBezTo>
                  <a:cubicBezTo>
                    <a:pt x="98" y="10"/>
                    <a:pt x="97" y="5"/>
                    <a:pt x="96" y="0"/>
                  </a:cubicBezTo>
                </a:path>
              </a:pathLst>
            </a:custGeom>
            <a:solidFill>
              <a:srgbClr val="C60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34"/>
            <p:cNvSpPr>
              <a:spLocks/>
            </p:cNvSpPr>
            <p:nvPr/>
          </p:nvSpPr>
          <p:spPr bwMode="auto">
            <a:xfrm>
              <a:off x="1206500" y="6161087"/>
              <a:ext cx="1438274" cy="1419224"/>
            </a:xfrm>
            <a:custGeom>
              <a:avLst/>
              <a:gdLst>
                <a:gd name="T0" fmla="*/ 2147483646 w 383"/>
                <a:gd name="T1" fmla="*/ 2147483646 h 377"/>
                <a:gd name="T2" fmla="*/ 2147483646 w 383"/>
                <a:gd name="T3" fmla="*/ 2147483646 h 377"/>
                <a:gd name="T4" fmla="*/ 2147483646 w 383"/>
                <a:gd name="T5" fmla="*/ 2147483646 h 377"/>
                <a:gd name="T6" fmla="*/ 2147483646 w 383"/>
                <a:gd name="T7" fmla="*/ 2147483646 h 377"/>
                <a:gd name="T8" fmla="*/ 2147483646 w 383"/>
                <a:gd name="T9" fmla="*/ 2147483646 h 377"/>
                <a:gd name="T10" fmla="*/ 2147483646 w 383"/>
                <a:gd name="T11" fmla="*/ 2147483646 h 377"/>
                <a:gd name="T12" fmla="*/ 2147483646 w 383"/>
                <a:gd name="T13" fmla="*/ 2147483646 h 377"/>
                <a:gd name="T14" fmla="*/ 2147483646 w 383"/>
                <a:gd name="T15" fmla="*/ 2147483646 h 377"/>
                <a:gd name="T16" fmla="*/ 2147483646 w 383"/>
                <a:gd name="T17" fmla="*/ 2147483646 h 377"/>
                <a:gd name="T18" fmla="*/ 2147483646 w 383"/>
                <a:gd name="T19" fmla="*/ 2147483646 h 377"/>
                <a:gd name="T20" fmla="*/ 2147483646 w 383"/>
                <a:gd name="T21" fmla="*/ 2147483646 h 377"/>
                <a:gd name="T22" fmla="*/ 2147483646 w 383"/>
                <a:gd name="T23" fmla="*/ 2147483646 h 377"/>
                <a:gd name="T24" fmla="*/ 2147483646 w 383"/>
                <a:gd name="T25" fmla="*/ 2147483646 h 377"/>
                <a:gd name="T26" fmla="*/ 2147483646 w 383"/>
                <a:gd name="T27" fmla="*/ 2147483646 h 377"/>
                <a:gd name="T28" fmla="*/ 2147483646 w 383"/>
                <a:gd name="T29" fmla="*/ 2147483646 h 377"/>
                <a:gd name="T30" fmla="*/ 2147483646 w 383"/>
                <a:gd name="T31" fmla="*/ 2147483646 h 377"/>
                <a:gd name="T32" fmla="*/ 2147483646 w 383"/>
                <a:gd name="T33" fmla="*/ 2147483646 h 377"/>
                <a:gd name="T34" fmla="*/ 2147483646 w 383"/>
                <a:gd name="T35" fmla="*/ 2147483646 h 377"/>
                <a:gd name="T36" fmla="*/ 2147483646 w 383"/>
                <a:gd name="T37" fmla="*/ 2147483646 h 377"/>
                <a:gd name="T38" fmla="*/ 2147483646 w 383"/>
                <a:gd name="T39" fmla="*/ 2147483646 h 377"/>
                <a:gd name="T40" fmla="*/ 2147483646 w 383"/>
                <a:gd name="T41" fmla="*/ 2147483646 h 377"/>
                <a:gd name="T42" fmla="*/ 2147483646 w 383"/>
                <a:gd name="T43" fmla="*/ 2147483646 h 377"/>
                <a:gd name="T44" fmla="*/ 2147483646 w 383"/>
                <a:gd name="T45" fmla="*/ 2147483646 h 377"/>
                <a:gd name="T46" fmla="*/ 2147483646 w 383"/>
                <a:gd name="T47" fmla="*/ 2147483646 h 3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83" h="377">
                  <a:moveTo>
                    <a:pt x="8" y="278"/>
                  </a:moveTo>
                  <a:cubicBezTo>
                    <a:pt x="23" y="210"/>
                    <a:pt x="51" y="137"/>
                    <a:pt x="91" y="81"/>
                  </a:cubicBezTo>
                  <a:cubicBezTo>
                    <a:pt x="122" y="36"/>
                    <a:pt x="167" y="0"/>
                    <a:pt x="224" y="15"/>
                  </a:cubicBezTo>
                  <a:cubicBezTo>
                    <a:pt x="296" y="35"/>
                    <a:pt x="331" y="125"/>
                    <a:pt x="352" y="189"/>
                  </a:cubicBezTo>
                  <a:cubicBezTo>
                    <a:pt x="363" y="221"/>
                    <a:pt x="377" y="260"/>
                    <a:pt x="374" y="294"/>
                  </a:cubicBezTo>
                  <a:cubicBezTo>
                    <a:pt x="370" y="343"/>
                    <a:pt x="317" y="360"/>
                    <a:pt x="289" y="323"/>
                  </a:cubicBezTo>
                  <a:cubicBezTo>
                    <a:pt x="261" y="287"/>
                    <a:pt x="275" y="201"/>
                    <a:pt x="220" y="190"/>
                  </a:cubicBezTo>
                  <a:cubicBezTo>
                    <a:pt x="177" y="181"/>
                    <a:pt x="142" y="212"/>
                    <a:pt x="126" y="247"/>
                  </a:cubicBezTo>
                  <a:cubicBezTo>
                    <a:pt x="120" y="261"/>
                    <a:pt x="116" y="276"/>
                    <a:pt x="111" y="291"/>
                  </a:cubicBezTo>
                  <a:cubicBezTo>
                    <a:pt x="103" y="321"/>
                    <a:pt x="98" y="360"/>
                    <a:pt x="63" y="369"/>
                  </a:cubicBezTo>
                  <a:cubicBezTo>
                    <a:pt x="44" y="374"/>
                    <a:pt x="23" y="358"/>
                    <a:pt x="14" y="343"/>
                  </a:cubicBezTo>
                  <a:cubicBezTo>
                    <a:pt x="1" y="325"/>
                    <a:pt x="4" y="299"/>
                    <a:pt x="8" y="278"/>
                  </a:cubicBezTo>
                  <a:cubicBezTo>
                    <a:pt x="8" y="279"/>
                    <a:pt x="7" y="280"/>
                    <a:pt x="7" y="280"/>
                  </a:cubicBezTo>
                  <a:cubicBezTo>
                    <a:pt x="0" y="319"/>
                    <a:pt x="9" y="377"/>
                    <a:pt x="62" y="371"/>
                  </a:cubicBezTo>
                  <a:cubicBezTo>
                    <a:pt x="88" y="369"/>
                    <a:pt x="100" y="336"/>
                    <a:pt x="106" y="314"/>
                  </a:cubicBezTo>
                  <a:cubicBezTo>
                    <a:pt x="117" y="271"/>
                    <a:pt x="128" y="214"/>
                    <a:pt x="175" y="197"/>
                  </a:cubicBezTo>
                  <a:cubicBezTo>
                    <a:pt x="200" y="189"/>
                    <a:pt x="229" y="187"/>
                    <a:pt x="246" y="210"/>
                  </a:cubicBezTo>
                  <a:cubicBezTo>
                    <a:pt x="275" y="248"/>
                    <a:pt x="259" y="330"/>
                    <a:pt x="316" y="344"/>
                  </a:cubicBezTo>
                  <a:cubicBezTo>
                    <a:pt x="342" y="351"/>
                    <a:pt x="361" y="335"/>
                    <a:pt x="370" y="314"/>
                  </a:cubicBezTo>
                  <a:cubicBezTo>
                    <a:pt x="383" y="285"/>
                    <a:pt x="372" y="253"/>
                    <a:pt x="365" y="225"/>
                  </a:cubicBezTo>
                  <a:cubicBezTo>
                    <a:pt x="343" y="143"/>
                    <a:pt x="301" y="15"/>
                    <a:pt x="200" y="9"/>
                  </a:cubicBezTo>
                  <a:cubicBezTo>
                    <a:pt x="141" y="6"/>
                    <a:pt x="100" y="63"/>
                    <a:pt x="73" y="108"/>
                  </a:cubicBezTo>
                  <a:cubicBezTo>
                    <a:pt x="42" y="159"/>
                    <a:pt x="20" y="221"/>
                    <a:pt x="7" y="280"/>
                  </a:cubicBezTo>
                  <a:cubicBezTo>
                    <a:pt x="7" y="280"/>
                    <a:pt x="8" y="279"/>
                    <a:pt x="8" y="278"/>
                  </a:cubicBezTo>
                </a:path>
              </a:pathLst>
            </a:custGeom>
            <a:solidFill>
              <a:srgbClr val="A2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35"/>
            <p:cNvSpPr>
              <a:spLocks/>
            </p:cNvSpPr>
            <p:nvPr/>
          </p:nvSpPr>
          <p:spPr bwMode="auto">
            <a:xfrm>
              <a:off x="1709738" y="6492874"/>
              <a:ext cx="465137" cy="288925"/>
            </a:xfrm>
            <a:custGeom>
              <a:avLst/>
              <a:gdLst>
                <a:gd name="T0" fmla="*/ 2147483646 w 124"/>
                <a:gd name="T1" fmla="*/ 2147483646 h 77"/>
                <a:gd name="T2" fmla="*/ 2147483646 w 124"/>
                <a:gd name="T3" fmla="*/ 2147483646 h 77"/>
                <a:gd name="T4" fmla="*/ 2147483646 w 124"/>
                <a:gd name="T5" fmla="*/ 2147483646 h 77"/>
                <a:gd name="T6" fmla="*/ 2147483646 w 124"/>
                <a:gd name="T7" fmla="*/ 2147483646 h 77"/>
                <a:gd name="T8" fmla="*/ 2147483646 w 124"/>
                <a:gd name="T9" fmla="*/ 2147483646 h 77"/>
                <a:gd name="T10" fmla="*/ 2147483646 w 124"/>
                <a:gd name="T11" fmla="*/ 2147483646 h 77"/>
                <a:gd name="T12" fmla="*/ 2147483646 w 124"/>
                <a:gd name="T13" fmla="*/ 2147483646 h 77"/>
                <a:gd name="T14" fmla="*/ 2147483646 w 124"/>
                <a:gd name="T15" fmla="*/ 2147483646 h 77"/>
                <a:gd name="T16" fmla="*/ 2147483646 w 124"/>
                <a:gd name="T17" fmla="*/ 2147483646 h 77"/>
                <a:gd name="T18" fmla="*/ 2147483646 w 124"/>
                <a:gd name="T19" fmla="*/ 2147483646 h 77"/>
                <a:gd name="T20" fmla="*/ 2147483646 w 124"/>
                <a:gd name="T21" fmla="*/ 2147483646 h 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4" h="77">
                  <a:moveTo>
                    <a:pt x="11" y="34"/>
                  </a:moveTo>
                  <a:cubicBezTo>
                    <a:pt x="20" y="11"/>
                    <a:pt x="57" y="0"/>
                    <a:pt x="80" y="6"/>
                  </a:cubicBezTo>
                  <a:cubicBezTo>
                    <a:pt x="96" y="10"/>
                    <a:pt x="111" y="25"/>
                    <a:pt x="116" y="41"/>
                  </a:cubicBezTo>
                  <a:cubicBezTo>
                    <a:pt x="124" y="71"/>
                    <a:pt x="80" y="72"/>
                    <a:pt x="62" y="72"/>
                  </a:cubicBezTo>
                  <a:cubicBezTo>
                    <a:pt x="40" y="72"/>
                    <a:pt x="4" y="65"/>
                    <a:pt x="11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0" y="77"/>
                    <a:pt x="61" y="75"/>
                    <a:pt x="85" y="72"/>
                  </a:cubicBezTo>
                  <a:cubicBezTo>
                    <a:pt x="102" y="71"/>
                    <a:pt x="118" y="63"/>
                    <a:pt x="118" y="44"/>
                  </a:cubicBezTo>
                  <a:cubicBezTo>
                    <a:pt x="117" y="18"/>
                    <a:pt x="86" y="0"/>
                    <a:pt x="62" y="3"/>
                  </a:cubicBezTo>
                  <a:cubicBezTo>
                    <a:pt x="42" y="5"/>
                    <a:pt x="18" y="16"/>
                    <a:pt x="10" y="36"/>
                  </a:cubicBezTo>
                  <a:cubicBezTo>
                    <a:pt x="10" y="36"/>
                    <a:pt x="11" y="35"/>
                    <a:pt x="11" y="34"/>
                  </a:cubicBezTo>
                  <a:close/>
                </a:path>
              </a:pathLst>
            </a:custGeom>
            <a:solidFill>
              <a:srgbClr val="A2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336"/>
            <p:cNvSpPr>
              <a:spLocks noEditPoints="1"/>
            </p:cNvSpPr>
            <p:nvPr/>
          </p:nvSpPr>
          <p:spPr bwMode="auto">
            <a:xfrm>
              <a:off x="1397000" y="6356351"/>
              <a:ext cx="1039812" cy="858838"/>
            </a:xfrm>
            <a:custGeom>
              <a:avLst/>
              <a:gdLst>
                <a:gd name="T0" fmla="*/ 2147483646 w 277"/>
                <a:gd name="T1" fmla="*/ 2147483646 h 228"/>
                <a:gd name="T2" fmla="*/ 2147483646 w 277"/>
                <a:gd name="T3" fmla="*/ 2147483646 h 228"/>
                <a:gd name="T4" fmla="*/ 2147483646 w 277"/>
                <a:gd name="T5" fmla="*/ 2147483646 h 228"/>
                <a:gd name="T6" fmla="*/ 2147483646 w 277"/>
                <a:gd name="T7" fmla="*/ 2147483646 h 228"/>
                <a:gd name="T8" fmla="*/ 2147483646 w 277"/>
                <a:gd name="T9" fmla="*/ 2147483646 h 228"/>
                <a:gd name="T10" fmla="*/ 2147483646 w 277"/>
                <a:gd name="T11" fmla="*/ 2147483646 h 228"/>
                <a:gd name="T12" fmla="*/ 2147483646 w 277"/>
                <a:gd name="T13" fmla="*/ 2147483646 h 228"/>
                <a:gd name="T14" fmla="*/ 2147483646 w 277"/>
                <a:gd name="T15" fmla="*/ 2147483646 h 228"/>
                <a:gd name="T16" fmla="*/ 2147483646 w 277"/>
                <a:gd name="T17" fmla="*/ 2147483646 h 228"/>
                <a:gd name="T18" fmla="*/ 2147483646 w 277"/>
                <a:gd name="T19" fmla="*/ 2147483646 h 228"/>
                <a:gd name="T20" fmla="*/ 2147483646 w 277"/>
                <a:gd name="T21" fmla="*/ 2147483646 h 228"/>
                <a:gd name="T22" fmla="*/ 2147483646 w 277"/>
                <a:gd name="T23" fmla="*/ 2147483646 h 228"/>
                <a:gd name="T24" fmla="*/ 2147483646 w 277"/>
                <a:gd name="T25" fmla="*/ 2147483646 h 228"/>
                <a:gd name="T26" fmla="*/ 2147483646 w 277"/>
                <a:gd name="T27" fmla="*/ 2147483646 h 228"/>
                <a:gd name="T28" fmla="*/ 2147483646 w 277"/>
                <a:gd name="T29" fmla="*/ 2147483646 h 228"/>
                <a:gd name="T30" fmla="*/ 2147483646 w 277"/>
                <a:gd name="T31" fmla="*/ 2147483646 h 228"/>
                <a:gd name="T32" fmla="*/ 2147483646 w 277"/>
                <a:gd name="T33" fmla="*/ 2147483646 h 228"/>
                <a:gd name="T34" fmla="*/ 2147483646 w 277"/>
                <a:gd name="T35" fmla="*/ 2147483646 h 228"/>
                <a:gd name="T36" fmla="*/ 2147483646 w 277"/>
                <a:gd name="T37" fmla="*/ 2147483646 h 228"/>
                <a:gd name="T38" fmla="*/ 2147483646 w 277"/>
                <a:gd name="T39" fmla="*/ 2147483646 h 228"/>
                <a:gd name="T40" fmla="*/ 2147483646 w 277"/>
                <a:gd name="T41" fmla="*/ 2147483646 h 228"/>
                <a:gd name="T42" fmla="*/ 2147483646 w 277"/>
                <a:gd name="T43" fmla="*/ 2147483646 h 228"/>
                <a:gd name="T44" fmla="*/ 2147483646 w 277"/>
                <a:gd name="T45" fmla="*/ 2147483646 h 228"/>
                <a:gd name="T46" fmla="*/ 2147483646 w 277"/>
                <a:gd name="T47" fmla="*/ 2147483646 h 228"/>
                <a:gd name="T48" fmla="*/ 2147483646 w 277"/>
                <a:gd name="T49" fmla="*/ 2147483646 h 228"/>
                <a:gd name="T50" fmla="*/ 2147483646 w 277"/>
                <a:gd name="T51" fmla="*/ 2147483646 h 228"/>
                <a:gd name="T52" fmla="*/ 2147483646 w 277"/>
                <a:gd name="T53" fmla="*/ 2147483646 h 228"/>
                <a:gd name="T54" fmla="*/ 2147483646 w 277"/>
                <a:gd name="T55" fmla="*/ 2147483646 h 228"/>
                <a:gd name="T56" fmla="*/ 2147483646 w 277"/>
                <a:gd name="T57" fmla="*/ 2147483646 h 228"/>
                <a:gd name="T58" fmla="*/ 2147483646 w 277"/>
                <a:gd name="T59" fmla="*/ 2147483646 h 228"/>
                <a:gd name="T60" fmla="*/ 2147483646 w 277"/>
                <a:gd name="T61" fmla="*/ 2147483646 h 228"/>
                <a:gd name="T62" fmla="*/ 2147483646 w 277"/>
                <a:gd name="T63" fmla="*/ 2147483646 h 228"/>
                <a:gd name="T64" fmla="*/ 2147483646 w 277"/>
                <a:gd name="T65" fmla="*/ 2147483646 h 228"/>
                <a:gd name="T66" fmla="*/ 2147483646 w 277"/>
                <a:gd name="T67" fmla="*/ 2147483646 h 228"/>
                <a:gd name="T68" fmla="*/ 2147483646 w 277"/>
                <a:gd name="T69" fmla="*/ 2147483646 h 228"/>
                <a:gd name="T70" fmla="*/ 2147483646 w 277"/>
                <a:gd name="T71" fmla="*/ 2147483646 h 228"/>
                <a:gd name="T72" fmla="*/ 2147483646 w 277"/>
                <a:gd name="T73" fmla="*/ 2147483646 h 228"/>
                <a:gd name="T74" fmla="*/ 2147483646 w 277"/>
                <a:gd name="T75" fmla="*/ 2147483646 h 228"/>
                <a:gd name="T76" fmla="*/ 2147483646 w 277"/>
                <a:gd name="T77" fmla="*/ 2147483646 h 228"/>
                <a:gd name="T78" fmla="*/ 2147483646 w 277"/>
                <a:gd name="T79" fmla="*/ 2147483646 h 228"/>
                <a:gd name="T80" fmla="*/ 2147483646 w 277"/>
                <a:gd name="T81" fmla="*/ 0 h 228"/>
                <a:gd name="T82" fmla="*/ 2147483646 w 277"/>
                <a:gd name="T83" fmla="*/ 2147483646 h 228"/>
                <a:gd name="T84" fmla="*/ 2147483646 w 277"/>
                <a:gd name="T85" fmla="*/ 2147483646 h 228"/>
                <a:gd name="T86" fmla="*/ 2147483646 w 277"/>
                <a:gd name="T87" fmla="*/ 2147483646 h 22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77" h="228">
                  <a:moveTo>
                    <a:pt x="8" y="205"/>
                  </a:moveTo>
                  <a:cubicBezTo>
                    <a:pt x="7" y="205"/>
                    <a:pt x="6" y="205"/>
                    <a:pt x="6" y="206"/>
                  </a:cubicBezTo>
                  <a:cubicBezTo>
                    <a:pt x="4" y="213"/>
                    <a:pt x="2" y="220"/>
                    <a:pt x="1" y="226"/>
                  </a:cubicBezTo>
                  <a:cubicBezTo>
                    <a:pt x="0" y="227"/>
                    <a:pt x="1" y="228"/>
                    <a:pt x="2" y="228"/>
                  </a:cubicBezTo>
                  <a:cubicBezTo>
                    <a:pt x="3" y="228"/>
                    <a:pt x="3" y="228"/>
                    <a:pt x="3" y="228"/>
                  </a:cubicBezTo>
                  <a:cubicBezTo>
                    <a:pt x="3" y="228"/>
                    <a:pt x="4" y="227"/>
                    <a:pt x="4" y="227"/>
                  </a:cubicBezTo>
                  <a:cubicBezTo>
                    <a:pt x="6" y="221"/>
                    <a:pt x="8" y="214"/>
                    <a:pt x="10" y="207"/>
                  </a:cubicBezTo>
                  <a:cubicBezTo>
                    <a:pt x="10" y="206"/>
                    <a:pt x="9" y="205"/>
                    <a:pt x="8" y="205"/>
                  </a:cubicBezTo>
                  <a:cubicBezTo>
                    <a:pt x="8" y="205"/>
                    <a:pt x="8" y="205"/>
                    <a:pt x="8" y="205"/>
                  </a:cubicBezTo>
                  <a:moveTo>
                    <a:pt x="271" y="188"/>
                  </a:moveTo>
                  <a:cubicBezTo>
                    <a:pt x="271" y="188"/>
                    <a:pt x="270" y="188"/>
                    <a:pt x="270" y="188"/>
                  </a:cubicBezTo>
                  <a:cubicBezTo>
                    <a:pt x="269" y="188"/>
                    <a:pt x="269" y="189"/>
                    <a:pt x="269" y="190"/>
                  </a:cubicBezTo>
                  <a:cubicBezTo>
                    <a:pt x="269" y="190"/>
                    <a:pt x="269" y="190"/>
                    <a:pt x="269" y="190"/>
                  </a:cubicBezTo>
                  <a:cubicBezTo>
                    <a:pt x="271" y="197"/>
                    <a:pt x="272" y="204"/>
                    <a:pt x="273" y="210"/>
                  </a:cubicBezTo>
                  <a:cubicBezTo>
                    <a:pt x="274" y="210"/>
                    <a:pt x="274" y="211"/>
                    <a:pt x="275" y="211"/>
                  </a:cubicBezTo>
                  <a:cubicBezTo>
                    <a:pt x="276" y="211"/>
                    <a:pt x="276" y="211"/>
                    <a:pt x="276" y="211"/>
                  </a:cubicBezTo>
                  <a:cubicBezTo>
                    <a:pt x="277" y="211"/>
                    <a:pt x="277" y="210"/>
                    <a:pt x="277" y="209"/>
                  </a:cubicBezTo>
                  <a:cubicBezTo>
                    <a:pt x="276" y="203"/>
                    <a:pt x="275" y="196"/>
                    <a:pt x="273" y="189"/>
                  </a:cubicBezTo>
                  <a:cubicBezTo>
                    <a:pt x="273" y="188"/>
                    <a:pt x="272" y="188"/>
                    <a:pt x="271" y="188"/>
                  </a:cubicBezTo>
                  <a:moveTo>
                    <a:pt x="19" y="166"/>
                  </a:moveTo>
                  <a:cubicBezTo>
                    <a:pt x="18" y="166"/>
                    <a:pt x="18" y="167"/>
                    <a:pt x="17" y="168"/>
                  </a:cubicBezTo>
                  <a:cubicBezTo>
                    <a:pt x="15" y="174"/>
                    <a:pt x="13" y="181"/>
                    <a:pt x="11" y="187"/>
                  </a:cubicBezTo>
                  <a:cubicBezTo>
                    <a:pt x="11" y="188"/>
                    <a:pt x="12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4" y="189"/>
                    <a:pt x="15" y="189"/>
                    <a:pt x="15" y="188"/>
                  </a:cubicBezTo>
                  <a:cubicBezTo>
                    <a:pt x="17" y="182"/>
                    <a:pt x="19" y="175"/>
                    <a:pt x="21" y="169"/>
                  </a:cubicBezTo>
                  <a:cubicBezTo>
                    <a:pt x="22" y="168"/>
                    <a:pt x="21" y="167"/>
                    <a:pt x="20" y="166"/>
                  </a:cubicBezTo>
                  <a:cubicBezTo>
                    <a:pt x="20" y="166"/>
                    <a:pt x="20" y="166"/>
                    <a:pt x="19" y="166"/>
                  </a:cubicBezTo>
                  <a:moveTo>
                    <a:pt x="260" y="149"/>
                  </a:moveTo>
                  <a:cubicBezTo>
                    <a:pt x="260" y="149"/>
                    <a:pt x="260" y="149"/>
                    <a:pt x="260" y="149"/>
                  </a:cubicBezTo>
                  <a:cubicBezTo>
                    <a:pt x="259" y="149"/>
                    <a:pt x="258" y="150"/>
                    <a:pt x="258" y="151"/>
                  </a:cubicBezTo>
                  <a:cubicBezTo>
                    <a:pt x="260" y="158"/>
                    <a:pt x="262" y="164"/>
                    <a:pt x="264" y="171"/>
                  </a:cubicBezTo>
                  <a:cubicBezTo>
                    <a:pt x="264" y="172"/>
                    <a:pt x="265" y="172"/>
                    <a:pt x="266" y="172"/>
                  </a:cubicBezTo>
                  <a:cubicBezTo>
                    <a:pt x="266" y="172"/>
                    <a:pt x="266" y="172"/>
                    <a:pt x="266" y="172"/>
                  </a:cubicBezTo>
                  <a:cubicBezTo>
                    <a:pt x="267" y="172"/>
                    <a:pt x="268" y="171"/>
                    <a:pt x="268" y="170"/>
                  </a:cubicBezTo>
                  <a:cubicBezTo>
                    <a:pt x="266" y="163"/>
                    <a:pt x="264" y="157"/>
                    <a:pt x="262" y="150"/>
                  </a:cubicBezTo>
                  <a:cubicBezTo>
                    <a:pt x="262" y="149"/>
                    <a:pt x="261" y="149"/>
                    <a:pt x="260" y="149"/>
                  </a:cubicBezTo>
                  <a:moveTo>
                    <a:pt x="33" y="129"/>
                  </a:moveTo>
                  <a:cubicBezTo>
                    <a:pt x="32" y="129"/>
                    <a:pt x="31" y="129"/>
                    <a:pt x="31" y="130"/>
                  </a:cubicBezTo>
                  <a:cubicBezTo>
                    <a:pt x="29" y="136"/>
                    <a:pt x="26" y="142"/>
                    <a:pt x="24" y="149"/>
                  </a:cubicBezTo>
                  <a:cubicBezTo>
                    <a:pt x="24" y="150"/>
                    <a:pt x="24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ubicBezTo>
                    <a:pt x="27" y="151"/>
                    <a:pt x="27" y="151"/>
                    <a:pt x="28" y="150"/>
                  </a:cubicBezTo>
                  <a:cubicBezTo>
                    <a:pt x="30" y="144"/>
                    <a:pt x="32" y="138"/>
                    <a:pt x="35" y="131"/>
                  </a:cubicBezTo>
                  <a:cubicBezTo>
                    <a:pt x="35" y="130"/>
                    <a:pt x="35" y="129"/>
                    <a:pt x="34" y="129"/>
                  </a:cubicBezTo>
                  <a:cubicBezTo>
                    <a:pt x="33" y="129"/>
                    <a:pt x="33" y="129"/>
                    <a:pt x="33" y="129"/>
                  </a:cubicBezTo>
                  <a:moveTo>
                    <a:pt x="247" y="111"/>
                  </a:moveTo>
                  <a:cubicBezTo>
                    <a:pt x="247" y="111"/>
                    <a:pt x="247" y="111"/>
                    <a:pt x="247" y="111"/>
                  </a:cubicBezTo>
                  <a:cubicBezTo>
                    <a:pt x="246" y="111"/>
                    <a:pt x="245" y="113"/>
                    <a:pt x="246" y="114"/>
                  </a:cubicBezTo>
                  <a:cubicBezTo>
                    <a:pt x="248" y="120"/>
                    <a:pt x="250" y="126"/>
                    <a:pt x="252" y="132"/>
                  </a:cubicBezTo>
                  <a:cubicBezTo>
                    <a:pt x="253" y="133"/>
                    <a:pt x="253" y="134"/>
                    <a:pt x="254" y="134"/>
                  </a:cubicBezTo>
                  <a:cubicBezTo>
                    <a:pt x="255" y="134"/>
                    <a:pt x="255" y="134"/>
                    <a:pt x="255" y="134"/>
                  </a:cubicBezTo>
                  <a:cubicBezTo>
                    <a:pt x="256" y="133"/>
                    <a:pt x="256" y="132"/>
                    <a:pt x="256" y="131"/>
                  </a:cubicBezTo>
                  <a:cubicBezTo>
                    <a:pt x="254" y="125"/>
                    <a:pt x="252" y="118"/>
                    <a:pt x="249" y="112"/>
                  </a:cubicBezTo>
                  <a:cubicBezTo>
                    <a:pt x="249" y="111"/>
                    <a:pt x="248" y="111"/>
                    <a:pt x="247" y="111"/>
                  </a:cubicBezTo>
                  <a:moveTo>
                    <a:pt x="49" y="92"/>
                  </a:moveTo>
                  <a:cubicBezTo>
                    <a:pt x="48" y="92"/>
                    <a:pt x="47" y="92"/>
                    <a:pt x="47" y="93"/>
                  </a:cubicBezTo>
                  <a:cubicBezTo>
                    <a:pt x="44" y="99"/>
                    <a:pt x="41" y="105"/>
                    <a:pt x="39" y="111"/>
                  </a:cubicBezTo>
                  <a:cubicBezTo>
                    <a:pt x="38" y="112"/>
                    <a:pt x="39" y="113"/>
                    <a:pt x="40" y="114"/>
                  </a:cubicBezTo>
                  <a:cubicBezTo>
                    <a:pt x="40" y="114"/>
                    <a:pt x="40" y="114"/>
                    <a:pt x="40" y="114"/>
                  </a:cubicBezTo>
                  <a:cubicBezTo>
                    <a:pt x="41" y="114"/>
                    <a:pt x="42" y="114"/>
                    <a:pt x="42" y="113"/>
                  </a:cubicBezTo>
                  <a:cubicBezTo>
                    <a:pt x="45" y="107"/>
                    <a:pt x="48" y="101"/>
                    <a:pt x="51" y="95"/>
                  </a:cubicBezTo>
                  <a:cubicBezTo>
                    <a:pt x="51" y="94"/>
                    <a:pt x="51" y="93"/>
                    <a:pt x="50" y="92"/>
                  </a:cubicBezTo>
                  <a:cubicBezTo>
                    <a:pt x="49" y="92"/>
                    <a:pt x="49" y="92"/>
                    <a:pt x="49" y="92"/>
                  </a:cubicBezTo>
                  <a:moveTo>
                    <a:pt x="231" y="74"/>
                  </a:moveTo>
                  <a:cubicBezTo>
                    <a:pt x="231" y="74"/>
                    <a:pt x="231" y="74"/>
                    <a:pt x="230" y="74"/>
                  </a:cubicBezTo>
                  <a:cubicBezTo>
                    <a:pt x="229" y="75"/>
                    <a:pt x="229" y="76"/>
                    <a:pt x="230" y="77"/>
                  </a:cubicBezTo>
                  <a:cubicBezTo>
                    <a:pt x="230" y="77"/>
                    <a:pt x="230" y="77"/>
                    <a:pt x="230" y="77"/>
                  </a:cubicBezTo>
                  <a:cubicBezTo>
                    <a:pt x="233" y="83"/>
                    <a:pt x="235" y="89"/>
                    <a:pt x="238" y="95"/>
                  </a:cubicBezTo>
                  <a:cubicBezTo>
                    <a:pt x="238" y="96"/>
                    <a:pt x="239" y="96"/>
                    <a:pt x="240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2" y="96"/>
                    <a:pt x="242" y="95"/>
                    <a:pt x="242" y="94"/>
                  </a:cubicBezTo>
                  <a:cubicBezTo>
                    <a:pt x="239" y="87"/>
                    <a:pt x="236" y="81"/>
                    <a:pt x="233" y="75"/>
                  </a:cubicBezTo>
                  <a:cubicBezTo>
                    <a:pt x="233" y="75"/>
                    <a:pt x="232" y="74"/>
                    <a:pt x="231" y="74"/>
                  </a:cubicBezTo>
                  <a:moveTo>
                    <a:pt x="68" y="57"/>
                  </a:moveTo>
                  <a:cubicBezTo>
                    <a:pt x="68" y="57"/>
                    <a:pt x="67" y="57"/>
                    <a:pt x="67" y="58"/>
                  </a:cubicBezTo>
                  <a:cubicBezTo>
                    <a:pt x="63" y="63"/>
                    <a:pt x="60" y="69"/>
                    <a:pt x="56" y="75"/>
                  </a:cubicBezTo>
                  <a:cubicBezTo>
                    <a:pt x="56" y="76"/>
                    <a:pt x="56" y="77"/>
                    <a:pt x="57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3" y="71"/>
                    <a:pt x="66" y="65"/>
                    <a:pt x="70" y="60"/>
                  </a:cubicBezTo>
                  <a:cubicBezTo>
                    <a:pt x="70" y="59"/>
                    <a:pt x="70" y="58"/>
                    <a:pt x="69" y="57"/>
                  </a:cubicBezTo>
                  <a:cubicBezTo>
                    <a:pt x="69" y="57"/>
                    <a:pt x="69" y="57"/>
                    <a:pt x="68" y="57"/>
                  </a:cubicBezTo>
                  <a:moveTo>
                    <a:pt x="211" y="40"/>
                  </a:moveTo>
                  <a:cubicBezTo>
                    <a:pt x="210" y="40"/>
                    <a:pt x="210" y="40"/>
                    <a:pt x="209" y="40"/>
                  </a:cubicBezTo>
                  <a:cubicBezTo>
                    <a:pt x="209" y="41"/>
                    <a:pt x="208" y="42"/>
                    <a:pt x="209" y="43"/>
                  </a:cubicBezTo>
                  <a:cubicBezTo>
                    <a:pt x="213" y="48"/>
                    <a:pt x="217" y="54"/>
                    <a:pt x="220" y="60"/>
                  </a:cubicBezTo>
                  <a:cubicBezTo>
                    <a:pt x="220" y="60"/>
                    <a:pt x="221" y="61"/>
                    <a:pt x="222" y="61"/>
                  </a:cubicBezTo>
                  <a:cubicBezTo>
                    <a:pt x="223" y="60"/>
                    <a:pt x="223" y="60"/>
                    <a:pt x="223" y="60"/>
                  </a:cubicBezTo>
                  <a:cubicBezTo>
                    <a:pt x="224" y="60"/>
                    <a:pt x="224" y="59"/>
                    <a:pt x="223" y="58"/>
                  </a:cubicBezTo>
                  <a:cubicBezTo>
                    <a:pt x="220" y="52"/>
                    <a:pt x="216" y="46"/>
                    <a:pt x="212" y="41"/>
                  </a:cubicBezTo>
                  <a:cubicBezTo>
                    <a:pt x="212" y="40"/>
                    <a:pt x="211" y="40"/>
                    <a:pt x="211" y="40"/>
                  </a:cubicBezTo>
                  <a:moveTo>
                    <a:pt x="93" y="25"/>
                  </a:moveTo>
                  <a:cubicBezTo>
                    <a:pt x="92" y="25"/>
                    <a:pt x="92" y="26"/>
                    <a:pt x="91" y="26"/>
                  </a:cubicBezTo>
                  <a:cubicBezTo>
                    <a:pt x="87" y="31"/>
                    <a:pt x="82" y="36"/>
                    <a:pt x="78" y="41"/>
                  </a:cubicBezTo>
                  <a:cubicBezTo>
                    <a:pt x="77" y="42"/>
                    <a:pt x="78" y="43"/>
                    <a:pt x="78" y="44"/>
                  </a:cubicBezTo>
                  <a:cubicBezTo>
                    <a:pt x="79" y="44"/>
                    <a:pt x="79" y="44"/>
                    <a:pt x="80" y="44"/>
                  </a:cubicBezTo>
                  <a:cubicBezTo>
                    <a:pt x="80" y="44"/>
                    <a:pt x="81" y="44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5" y="38"/>
                    <a:pt x="90" y="33"/>
                    <a:pt x="94" y="29"/>
                  </a:cubicBezTo>
                  <a:cubicBezTo>
                    <a:pt x="95" y="28"/>
                    <a:pt x="95" y="27"/>
                    <a:pt x="94" y="26"/>
                  </a:cubicBezTo>
                  <a:cubicBezTo>
                    <a:pt x="94" y="26"/>
                    <a:pt x="93" y="25"/>
                    <a:pt x="93" y="25"/>
                  </a:cubicBezTo>
                  <a:moveTo>
                    <a:pt x="182" y="12"/>
                  </a:moveTo>
                  <a:cubicBezTo>
                    <a:pt x="182" y="12"/>
                    <a:pt x="181" y="12"/>
                    <a:pt x="181" y="13"/>
                  </a:cubicBezTo>
                  <a:cubicBezTo>
                    <a:pt x="180" y="14"/>
                    <a:pt x="180" y="15"/>
                    <a:pt x="181" y="15"/>
                  </a:cubicBezTo>
                  <a:cubicBezTo>
                    <a:pt x="187" y="19"/>
                    <a:pt x="192" y="23"/>
                    <a:pt x="196" y="28"/>
                  </a:cubicBezTo>
                  <a:cubicBezTo>
                    <a:pt x="197" y="29"/>
                    <a:pt x="197" y="29"/>
                    <a:pt x="198" y="29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198" y="29"/>
                    <a:pt x="199" y="29"/>
                    <a:pt x="199" y="28"/>
                  </a:cubicBezTo>
                  <a:cubicBezTo>
                    <a:pt x="200" y="27"/>
                    <a:pt x="200" y="26"/>
                    <a:pt x="199" y="25"/>
                  </a:cubicBezTo>
                  <a:cubicBezTo>
                    <a:pt x="194" y="20"/>
                    <a:pt x="189" y="16"/>
                    <a:pt x="184" y="12"/>
                  </a:cubicBezTo>
                  <a:cubicBezTo>
                    <a:pt x="183" y="12"/>
                    <a:pt x="183" y="12"/>
                    <a:pt x="182" y="12"/>
                  </a:cubicBezTo>
                  <a:moveTo>
                    <a:pt x="126" y="3"/>
                  </a:moveTo>
                  <a:cubicBezTo>
                    <a:pt x="125" y="3"/>
                    <a:pt x="125" y="3"/>
                    <a:pt x="125" y="3"/>
                  </a:cubicBezTo>
                  <a:cubicBezTo>
                    <a:pt x="119" y="6"/>
                    <a:pt x="113" y="9"/>
                    <a:pt x="107" y="13"/>
                  </a:cubicBezTo>
                  <a:cubicBezTo>
                    <a:pt x="106" y="13"/>
                    <a:pt x="106" y="15"/>
                    <a:pt x="106" y="16"/>
                  </a:cubicBezTo>
                  <a:cubicBezTo>
                    <a:pt x="107" y="16"/>
                    <a:pt x="107" y="16"/>
                    <a:pt x="108" y="16"/>
                  </a:cubicBezTo>
                  <a:cubicBezTo>
                    <a:pt x="108" y="16"/>
                    <a:pt x="109" y="16"/>
                    <a:pt x="109" y="16"/>
                  </a:cubicBezTo>
                  <a:cubicBezTo>
                    <a:pt x="115" y="12"/>
                    <a:pt x="120" y="9"/>
                    <a:pt x="126" y="7"/>
                  </a:cubicBezTo>
                  <a:cubicBezTo>
                    <a:pt x="127" y="7"/>
                    <a:pt x="128" y="6"/>
                    <a:pt x="128" y="5"/>
                  </a:cubicBezTo>
                  <a:cubicBezTo>
                    <a:pt x="127" y="4"/>
                    <a:pt x="127" y="3"/>
                    <a:pt x="126" y="3"/>
                  </a:cubicBezTo>
                  <a:moveTo>
                    <a:pt x="146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4" y="0"/>
                    <a:pt x="143" y="1"/>
                    <a:pt x="143" y="2"/>
                  </a:cubicBezTo>
                  <a:cubicBezTo>
                    <a:pt x="143" y="3"/>
                    <a:pt x="144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6" y="4"/>
                    <a:pt x="146" y="4"/>
                    <a:pt x="146" y="4"/>
                  </a:cubicBezTo>
                  <a:cubicBezTo>
                    <a:pt x="152" y="4"/>
                    <a:pt x="158" y="5"/>
                    <a:pt x="164" y="7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6" y="7"/>
                    <a:pt x="166" y="6"/>
                    <a:pt x="167" y="6"/>
                  </a:cubicBezTo>
                  <a:cubicBezTo>
                    <a:pt x="167" y="4"/>
                    <a:pt x="166" y="3"/>
                    <a:pt x="165" y="3"/>
                  </a:cubicBezTo>
                  <a:cubicBezTo>
                    <a:pt x="159" y="1"/>
                    <a:pt x="153" y="0"/>
                    <a:pt x="146" y="0"/>
                  </a:cubicBezTo>
                </a:path>
              </a:pathLst>
            </a:custGeom>
            <a:solidFill>
              <a:srgbClr val="A2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34893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7" name="Line 13"/>
          <p:cNvSpPr>
            <a:spLocks noChangeShapeType="1"/>
          </p:cNvSpPr>
          <p:nvPr/>
        </p:nvSpPr>
        <p:spPr bwMode="auto">
          <a:xfrm>
            <a:off x="2719437" y="3373504"/>
            <a:ext cx="709612" cy="0"/>
          </a:xfrm>
          <a:prstGeom prst="line">
            <a:avLst/>
          </a:prstGeom>
          <a:noFill/>
          <a:ln w="9525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AutoShape 14"/>
          <p:cNvSpPr>
            <a:spLocks noChangeArrowheads="1"/>
          </p:cNvSpPr>
          <p:nvPr/>
        </p:nvSpPr>
        <p:spPr bwMode="auto">
          <a:xfrm>
            <a:off x="3429049" y="3156017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C00C1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前提</a:t>
            </a:r>
          </a:p>
        </p:txBody>
      </p:sp>
    </p:spTree>
    <p:extLst>
      <p:ext uri="{BB962C8B-B14F-4D97-AF65-F5344CB8AC3E}">
        <p14:creationId xmlns:p14="http://schemas.microsoft.com/office/powerpoint/2010/main" val="29459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87910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代码管理工具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代码管理工具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 err="1"/>
              <a:t>git</a:t>
            </a:r>
            <a:r>
              <a:rPr lang="zh-CN" altLang="en-US" dirty="0"/>
              <a:t>是一种版本控制系统。跟</a:t>
            </a:r>
            <a:r>
              <a:rPr lang="en-US" altLang="zh-CN" dirty="0" err="1"/>
              <a:t>svn</a:t>
            </a:r>
            <a:r>
              <a:rPr lang="zh-CN" altLang="en-US" dirty="0"/>
              <a:t>、</a:t>
            </a:r>
            <a:r>
              <a:rPr lang="en-US" altLang="zh-CN" dirty="0" err="1"/>
              <a:t>cvs</a:t>
            </a:r>
            <a:r>
              <a:rPr lang="zh-CN" altLang="en-US" dirty="0"/>
              <a:t>是同级的概念。</a:t>
            </a:r>
            <a:r>
              <a:rPr lang="en-US" altLang="zh-CN" dirty="0" err="1"/>
              <a:t>github</a:t>
            </a:r>
            <a:r>
              <a:rPr lang="zh-CN" altLang="en-US" dirty="0"/>
              <a:t>是一个网站</a:t>
            </a:r>
            <a:r>
              <a:rPr lang="en-US" altLang="zh-CN" dirty="0"/>
              <a:t>,</a:t>
            </a:r>
            <a:r>
              <a:rPr lang="zh-CN" altLang="en-US" dirty="0"/>
              <a:t>给用户提供</a:t>
            </a:r>
            <a:r>
              <a:rPr lang="en-US" altLang="zh-CN" dirty="0" err="1"/>
              <a:t>git</a:t>
            </a:r>
            <a:r>
              <a:rPr lang="zh-CN" altLang="en-US" dirty="0"/>
              <a:t>服务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是分布式</a:t>
            </a:r>
            <a:r>
              <a:rPr lang="zh-CN" altLang="en-US" dirty="0"/>
              <a:t>的版本控制系统，在</a:t>
            </a:r>
            <a:r>
              <a:rPr lang="en-US" altLang="zh-CN" dirty="0" err="1"/>
              <a:t>Git</a:t>
            </a:r>
            <a:r>
              <a:rPr lang="zh-CN" altLang="en-US" dirty="0" smtClean="0"/>
              <a:t>中不</a:t>
            </a:r>
            <a:r>
              <a:rPr lang="zh-CN" altLang="en-US" dirty="0"/>
              <a:t>存在主库这样的概念，每一份复制出的库都可以独立使用，任何两个库之间的不一致之处都可以进行合并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可以使用创建仓库用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http</a:t>
            </a:r>
            <a:r>
              <a:rPr lang="en-US" altLang="zh-CN" dirty="0"/>
              <a:t>://www.linuxidc.com/Linux/2014-11/109785.htm</a:t>
            </a:r>
            <a:endParaRPr lang="en-US" altLang="zh-CN" dirty="0" smtClean="0"/>
          </a:p>
          <a:p>
            <a:r>
              <a:rPr lang="zh-CN" altLang="en-US" u="sng" dirty="0" smtClean="0"/>
              <a:t>也可以采用创建组织的方式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1289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87910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代码管理工具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06" y="1412776"/>
            <a:ext cx="7854838" cy="398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06" y="1264586"/>
            <a:ext cx="7776864" cy="407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9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87910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代码管理工具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68760"/>
            <a:ext cx="7402793" cy="444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2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87910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代码管理工具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06" y="1412776"/>
            <a:ext cx="7854838" cy="398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34893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83" name="Line 13"/>
          <p:cNvSpPr>
            <a:spLocks noChangeShapeType="1"/>
          </p:cNvSpPr>
          <p:nvPr/>
        </p:nvSpPr>
        <p:spPr bwMode="auto">
          <a:xfrm>
            <a:off x="2875186" y="3690367"/>
            <a:ext cx="709613" cy="0"/>
          </a:xfrm>
          <a:prstGeom prst="line">
            <a:avLst/>
          </a:prstGeom>
          <a:noFill/>
          <a:ln w="9525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4" name="AutoShape 14"/>
          <p:cNvSpPr>
            <a:spLocks noChangeArrowheads="1"/>
          </p:cNvSpPr>
          <p:nvPr/>
        </p:nvSpPr>
        <p:spPr bwMode="auto">
          <a:xfrm>
            <a:off x="3584799" y="3472880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B571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小小成果展示</a:t>
            </a:r>
          </a:p>
        </p:txBody>
      </p:sp>
      <p:grpSp>
        <p:nvGrpSpPr>
          <p:cNvPr id="3087" name="组合 493"/>
          <p:cNvGrpSpPr>
            <a:grpSpLocks/>
          </p:cNvGrpSpPr>
          <p:nvPr/>
        </p:nvGrpSpPr>
        <p:grpSpPr bwMode="auto">
          <a:xfrm>
            <a:off x="2195736" y="3356992"/>
            <a:ext cx="581025" cy="731838"/>
            <a:chOff x="6454777" y="6175370"/>
            <a:chExt cx="1146176" cy="1446212"/>
          </a:xfrm>
        </p:grpSpPr>
        <p:sp>
          <p:nvSpPr>
            <p:cNvPr id="3088" name="Freeform 409"/>
            <p:cNvSpPr>
              <a:spLocks noEditPoints="1"/>
            </p:cNvSpPr>
            <p:nvPr/>
          </p:nvSpPr>
          <p:spPr bwMode="auto">
            <a:xfrm>
              <a:off x="6467475" y="6194421"/>
              <a:ext cx="1133476" cy="1427161"/>
            </a:xfrm>
            <a:custGeom>
              <a:avLst/>
              <a:gdLst>
                <a:gd name="T0" fmla="*/ 2147483646 w 302"/>
                <a:gd name="T1" fmla="*/ 2147483646 h 379"/>
                <a:gd name="T2" fmla="*/ 2147483646 w 302"/>
                <a:gd name="T3" fmla="*/ 2147483646 h 379"/>
                <a:gd name="T4" fmla="*/ 2147483646 w 302"/>
                <a:gd name="T5" fmla="*/ 2147483646 h 379"/>
                <a:gd name="T6" fmla="*/ 2147483646 w 302"/>
                <a:gd name="T7" fmla="*/ 2147483646 h 379"/>
                <a:gd name="T8" fmla="*/ 2147483646 w 302"/>
                <a:gd name="T9" fmla="*/ 2147483646 h 379"/>
                <a:gd name="T10" fmla="*/ 2147483646 w 302"/>
                <a:gd name="T11" fmla="*/ 2147483646 h 379"/>
                <a:gd name="T12" fmla="*/ 2147483646 w 302"/>
                <a:gd name="T13" fmla="*/ 2147483646 h 379"/>
                <a:gd name="T14" fmla="*/ 2147483646 w 302"/>
                <a:gd name="T15" fmla="*/ 2147483646 h 379"/>
                <a:gd name="T16" fmla="*/ 2147483646 w 302"/>
                <a:gd name="T17" fmla="*/ 2147483646 h 379"/>
                <a:gd name="T18" fmla="*/ 2147483646 w 302"/>
                <a:gd name="T19" fmla="*/ 2147483646 h 379"/>
                <a:gd name="T20" fmla="*/ 2147483646 w 302"/>
                <a:gd name="T21" fmla="*/ 2147483646 h 379"/>
                <a:gd name="T22" fmla="*/ 2147483646 w 302"/>
                <a:gd name="T23" fmla="*/ 2147483646 h 3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2" h="379">
                  <a:moveTo>
                    <a:pt x="106" y="6"/>
                  </a:moveTo>
                  <a:cubicBezTo>
                    <a:pt x="55" y="10"/>
                    <a:pt x="34" y="55"/>
                    <a:pt x="28" y="106"/>
                  </a:cubicBezTo>
                  <a:cubicBezTo>
                    <a:pt x="19" y="175"/>
                    <a:pt x="0" y="338"/>
                    <a:pt x="86" y="367"/>
                  </a:cubicBezTo>
                  <a:cubicBezTo>
                    <a:pt x="123" y="379"/>
                    <a:pt x="171" y="358"/>
                    <a:pt x="203" y="340"/>
                  </a:cubicBezTo>
                  <a:cubicBezTo>
                    <a:pt x="252" y="312"/>
                    <a:pt x="302" y="257"/>
                    <a:pt x="302" y="196"/>
                  </a:cubicBezTo>
                  <a:cubicBezTo>
                    <a:pt x="302" y="62"/>
                    <a:pt x="175" y="0"/>
                    <a:pt x="106" y="6"/>
                  </a:cubicBezTo>
                  <a:moveTo>
                    <a:pt x="220" y="200"/>
                  </a:moveTo>
                  <a:cubicBezTo>
                    <a:pt x="216" y="227"/>
                    <a:pt x="190" y="248"/>
                    <a:pt x="165" y="257"/>
                  </a:cubicBezTo>
                  <a:cubicBezTo>
                    <a:pt x="150" y="263"/>
                    <a:pt x="127" y="269"/>
                    <a:pt x="112" y="261"/>
                  </a:cubicBezTo>
                  <a:cubicBezTo>
                    <a:pt x="75" y="242"/>
                    <a:pt x="95" y="171"/>
                    <a:pt x="104" y="141"/>
                  </a:cubicBezTo>
                  <a:cubicBezTo>
                    <a:pt x="110" y="118"/>
                    <a:pt x="123" y="100"/>
                    <a:pt x="146" y="101"/>
                  </a:cubicBezTo>
                  <a:cubicBezTo>
                    <a:pt x="177" y="104"/>
                    <a:pt x="229" y="140"/>
                    <a:pt x="220" y="200"/>
                  </a:cubicBezTo>
                </a:path>
              </a:pathLst>
            </a:custGeom>
            <a:solidFill>
              <a:srgbClr val="FDC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411"/>
            <p:cNvSpPr>
              <a:spLocks noEditPoints="1"/>
            </p:cNvSpPr>
            <p:nvPr/>
          </p:nvSpPr>
          <p:spPr bwMode="auto">
            <a:xfrm>
              <a:off x="6595701" y="7235716"/>
              <a:ext cx="901909" cy="351357"/>
            </a:xfrm>
            <a:custGeom>
              <a:avLst/>
              <a:gdLst>
                <a:gd name="T0" fmla="*/ 1016329740 w 240"/>
                <a:gd name="T1" fmla="*/ 624072194 h 94"/>
                <a:gd name="T2" fmla="*/ 1016329740 w 240"/>
                <a:gd name="T3" fmla="*/ 624072194 h 94"/>
                <a:gd name="T4" fmla="*/ 818710694 w 240"/>
                <a:gd name="T5" fmla="*/ 595705961 h 94"/>
                <a:gd name="T6" fmla="*/ 734018428 w 240"/>
                <a:gd name="T7" fmla="*/ 553156611 h 94"/>
                <a:gd name="T8" fmla="*/ 719899293 w 240"/>
                <a:gd name="T9" fmla="*/ 524790378 h 94"/>
                <a:gd name="T10" fmla="*/ 748133806 w 240"/>
                <a:gd name="T11" fmla="*/ 510603495 h 94"/>
                <a:gd name="T12" fmla="*/ 748133806 w 240"/>
                <a:gd name="T13" fmla="*/ 510603495 h 94"/>
                <a:gd name="T14" fmla="*/ 832826072 w 240"/>
                <a:gd name="T15" fmla="*/ 538973494 h 94"/>
                <a:gd name="T16" fmla="*/ 1016329740 w 240"/>
                <a:gd name="T17" fmla="*/ 567339727 h 94"/>
                <a:gd name="T18" fmla="*/ 1044560495 w 240"/>
                <a:gd name="T19" fmla="*/ 609889077 h 94"/>
                <a:gd name="T20" fmla="*/ 1016329740 w 240"/>
                <a:gd name="T21" fmla="*/ 624072194 h 94"/>
                <a:gd name="T22" fmla="*/ 1552729122 w 240"/>
                <a:gd name="T23" fmla="*/ 482237262 h 94"/>
                <a:gd name="T24" fmla="*/ 1566844500 w 240"/>
                <a:gd name="T25" fmla="*/ 482237262 h 94"/>
                <a:gd name="T26" fmla="*/ 1595075255 w 240"/>
                <a:gd name="T27" fmla="*/ 496420378 h 94"/>
                <a:gd name="T28" fmla="*/ 1580959877 w 240"/>
                <a:gd name="T29" fmla="*/ 538973494 h 94"/>
                <a:gd name="T30" fmla="*/ 1298644809 w 240"/>
                <a:gd name="T31" fmla="*/ 609889077 h 94"/>
                <a:gd name="T32" fmla="*/ 1298644809 w 240"/>
                <a:gd name="T33" fmla="*/ 609889077 h 94"/>
                <a:gd name="T34" fmla="*/ 1270414053 w 240"/>
                <a:gd name="T35" fmla="*/ 595705961 h 94"/>
                <a:gd name="T36" fmla="*/ 1284529431 w 240"/>
                <a:gd name="T37" fmla="*/ 553156611 h 94"/>
                <a:gd name="T38" fmla="*/ 1552729122 w 240"/>
                <a:gd name="T39" fmla="*/ 482237262 h 94"/>
                <a:gd name="T40" fmla="*/ 1552729122 w 240"/>
                <a:gd name="T41" fmla="*/ 482237262 h 94"/>
                <a:gd name="T42" fmla="*/ 2147483646 w 240"/>
                <a:gd name="T43" fmla="*/ 156018048 h 94"/>
                <a:gd name="T44" fmla="*/ 2147483646 w 240"/>
                <a:gd name="T45" fmla="*/ 226937397 h 94"/>
                <a:gd name="T46" fmla="*/ 2103240125 w 240"/>
                <a:gd name="T47" fmla="*/ 283669864 h 94"/>
                <a:gd name="T48" fmla="*/ 2089124747 w 240"/>
                <a:gd name="T49" fmla="*/ 297852980 h 94"/>
                <a:gd name="T50" fmla="*/ 1835040434 w 240"/>
                <a:gd name="T51" fmla="*/ 425504796 h 94"/>
                <a:gd name="T52" fmla="*/ 1835040434 w 240"/>
                <a:gd name="T53" fmla="*/ 439687912 h 94"/>
                <a:gd name="T54" fmla="*/ 1806809678 w 240"/>
                <a:gd name="T55" fmla="*/ 411321679 h 94"/>
                <a:gd name="T56" fmla="*/ 1820925056 w 240"/>
                <a:gd name="T57" fmla="*/ 382955446 h 94"/>
                <a:gd name="T58" fmla="*/ 1962082591 w 240"/>
                <a:gd name="T59" fmla="*/ 297852980 h 94"/>
                <a:gd name="T60" fmla="*/ 0 w 240"/>
                <a:gd name="T61" fmla="*/ 496420378 h 94"/>
                <a:gd name="T62" fmla="*/ 239965179 w 240"/>
                <a:gd name="T63" fmla="*/ 936108290 h 94"/>
                <a:gd name="T64" fmla="*/ 931637473 w 240"/>
                <a:gd name="T65" fmla="*/ 1191411921 h 94"/>
                <a:gd name="T66" fmla="*/ 1086910385 w 240"/>
                <a:gd name="T67" fmla="*/ 1177228804 h 94"/>
                <a:gd name="T68" fmla="*/ 2147483646 w 240"/>
                <a:gd name="T69" fmla="*/ 156018048 h 94"/>
                <a:gd name="T70" fmla="*/ 2147483646 w 240"/>
                <a:gd name="T71" fmla="*/ 0 h 94"/>
                <a:gd name="T72" fmla="*/ 2147483646 w 240"/>
                <a:gd name="T73" fmla="*/ 141834932 h 94"/>
                <a:gd name="T74" fmla="*/ 2147483646 w 240"/>
                <a:gd name="T75" fmla="*/ 397138562 h 94"/>
                <a:gd name="T76" fmla="*/ 959868229 w 240"/>
                <a:gd name="T77" fmla="*/ 1219778154 h 94"/>
                <a:gd name="T78" fmla="*/ 903406718 w 240"/>
                <a:gd name="T79" fmla="*/ 1219778154 h 94"/>
                <a:gd name="T80" fmla="*/ 352891958 w 240"/>
                <a:gd name="T81" fmla="*/ 1063760106 h 94"/>
                <a:gd name="T82" fmla="*/ 719899293 w 240"/>
                <a:gd name="T83" fmla="*/ 1276514387 h 94"/>
                <a:gd name="T84" fmla="*/ 719899293 w 240"/>
                <a:gd name="T85" fmla="*/ 1276514387 h 94"/>
                <a:gd name="T86" fmla="*/ 719899293 w 240"/>
                <a:gd name="T87" fmla="*/ 1276514387 h 94"/>
                <a:gd name="T88" fmla="*/ 719899293 w 240"/>
                <a:gd name="T89" fmla="*/ 1276514387 h 94"/>
                <a:gd name="T90" fmla="*/ 719899293 w 240"/>
                <a:gd name="T91" fmla="*/ 1276514387 h 94"/>
                <a:gd name="T92" fmla="*/ 719899293 w 240"/>
                <a:gd name="T93" fmla="*/ 1276514387 h 94"/>
                <a:gd name="T94" fmla="*/ 719899293 w 240"/>
                <a:gd name="T95" fmla="*/ 1276514387 h 94"/>
                <a:gd name="T96" fmla="*/ 734018428 w 240"/>
                <a:gd name="T97" fmla="*/ 1276514387 h 94"/>
                <a:gd name="T98" fmla="*/ 734018428 w 240"/>
                <a:gd name="T99" fmla="*/ 1276514387 h 94"/>
                <a:gd name="T100" fmla="*/ 734018428 w 240"/>
                <a:gd name="T101" fmla="*/ 1276514387 h 94"/>
                <a:gd name="T102" fmla="*/ 734018428 w 240"/>
                <a:gd name="T103" fmla="*/ 1276514387 h 94"/>
                <a:gd name="T104" fmla="*/ 734018428 w 240"/>
                <a:gd name="T105" fmla="*/ 1290697503 h 94"/>
                <a:gd name="T106" fmla="*/ 734018428 w 240"/>
                <a:gd name="T107" fmla="*/ 1290697503 h 94"/>
                <a:gd name="T108" fmla="*/ 734018428 w 240"/>
                <a:gd name="T109" fmla="*/ 1290697503 h 94"/>
                <a:gd name="T110" fmla="*/ 734018428 w 240"/>
                <a:gd name="T111" fmla="*/ 1290697503 h 94"/>
                <a:gd name="T112" fmla="*/ 1072795008 w 240"/>
                <a:gd name="T113" fmla="*/ 1333246853 h 94"/>
                <a:gd name="T114" fmla="*/ 2147483646 w 240"/>
                <a:gd name="T115" fmla="*/ 907742057 h 94"/>
                <a:gd name="T116" fmla="*/ 2147483646 w 240"/>
                <a:gd name="T117" fmla="*/ 0 h 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40" h="94">
                  <a:moveTo>
                    <a:pt x="72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67" y="44"/>
                    <a:pt x="62" y="43"/>
                    <a:pt x="58" y="42"/>
                  </a:cubicBezTo>
                  <a:cubicBezTo>
                    <a:pt x="56" y="41"/>
                    <a:pt x="54" y="40"/>
                    <a:pt x="52" y="39"/>
                  </a:cubicBezTo>
                  <a:cubicBezTo>
                    <a:pt x="51" y="39"/>
                    <a:pt x="50" y="38"/>
                    <a:pt x="51" y="37"/>
                  </a:cubicBezTo>
                  <a:cubicBezTo>
                    <a:pt x="51" y="36"/>
                    <a:pt x="52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5" y="37"/>
                    <a:pt x="57" y="37"/>
                    <a:pt x="59" y="38"/>
                  </a:cubicBezTo>
                  <a:cubicBezTo>
                    <a:pt x="63" y="39"/>
                    <a:pt x="68" y="40"/>
                    <a:pt x="72" y="40"/>
                  </a:cubicBezTo>
                  <a:cubicBezTo>
                    <a:pt x="73" y="41"/>
                    <a:pt x="74" y="42"/>
                    <a:pt x="74" y="43"/>
                  </a:cubicBezTo>
                  <a:cubicBezTo>
                    <a:pt x="74" y="44"/>
                    <a:pt x="73" y="44"/>
                    <a:pt x="72" y="44"/>
                  </a:cubicBezTo>
                  <a:moveTo>
                    <a:pt x="110" y="34"/>
                  </a:moveTo>
                  <a:cubicBezTo>
                    <a:pt x="111" y="34"/>
                    <a:pt x="111" y="34"/>
                    <a:pt x="111" y="34"/>
                  </a:cubicBezTo>
                  <a:cubicBezTo>
                    <a:pt x="112" y="34"/>
                    <a:pt x="113" y="35"/>
                    <a:pt x="113" y="35"/>
                  </a:cubicBezTo>
                  <a:cubicBezTo>
                    <a:pt x="113" y="36"/>
                    <a:pt x="113" y="38"/>
                    <a:pt x="112" y="38"/>
                  </a:cubicBezTo>
                  <a:cubicBezTo>
                    <a:pt x="105" y="40"/>
                    <a:pt x="99" y="42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1" y="43"/>
                    <a:pt x="90" y="43"/>
                    <a:pt x="90" y="42"/>
                  </a:cubicBezTo>
                  <a:cubicBezTo>
                    <a:pt x="90" y="40"/>
                    <a:pt x="90" y="39"/>
                    <a:pt x="91" y="39"/>
                  </a:cubicBezTo>
                  <a:cubicBezTo>
                    <a:pt x="98" y="38"/>
                    <a:pt x="104" y="36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moveTo>
                    <a:pt x="212" y="11"/>
                  </a:moveTo>
                  <a:cubicBezTo>
                    <a:pt x="204" y="13"/>
                    <a:pt x="195" y="15"/>
                    <a:pt x="187" y="16"/>
                  </a:cubicBezTo>
                  <a:cubicBezTo>
                    <a:pt x="174" y="17"/>
                    <a:pt x="162" y="19"/>
                    <a:pt x="149" y="20"/>
                  </a:cubicBezTo>
                  <a:cubicBezTo>
                    <a:pt x="149" y="21"/>
                    <a:pt x="149" y="21"/>
                    <a:pt x="148" y="21"/>
                  </a:cubicBezTo>
                  <a:cubicBezTo>
                    <a:pt x="143" y="24"/>
                    <a:pt x="137" y="27"/>
                    <a:pt x="130" y="30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29" y="31"/>
                    <a:pt x="128" y="30"/>
                    <a:pt x="128" y="29"/>
                  </a:cubicBezTo>
                  <a:cubicBezTo>
                    <a:pt x="127" y="28"/>
                    <a:pt x="128" y="27"/>
                    <a:pt x="129" y="27"/>
                  </a:cubicBezTo>
                  <a:cubicBezTo>
                    <a:pt x="132" y="25"/>
                    <a:pt x="136" y="23"/>
                    <a:pt x="139" y="21"/>
                  </a:cubicBezTo>
                  <a:cubicBezTo>
                    <a:pt x="93" y="27"/>
                    <a:pt x="47" y="34"/>
                    <a:pt x="0" y="35"/>
                  </a:cubicBezTo>
                  <a:cubicBezTo>
                    <a:pt x="4" y="47"/>
                    <a:pt x="10" y="57"/>
                    <a:pt x="17" y="66"/>
                  </a:cubicBezTo>
                  <a:cubicBezTo>
                    <a:pt x="30" y="77"/>
                    <a:pt x="47" y="84"/>
                    <a:pt x="66" y="84"/>
                  </a:cubicBezTo>
                  <a:cubicBezTo>
                    <a:pt x="70" y="84"/>
                    <a:pt x="73" y="84"/>
                    <a:pt x="77" y="83"/>
                  </a:cubicBezTo>
                  <a:cubicBezTo>
                    <a:pt x="127" y="76"/>
                    <a:pt x="179" y="48"/>
                    <a:pt x="212" y="11"/>
                  </a:cubicBezTo>
                  <a:moveTo>
                    <a:pt x="240" y="0"/>
                  </a:moveTo>
                  <a:cubicBezTo>
                    <a:pt x="232" y="4"/>
                    <a:pt x="223" y="8"/>
                    <a:pt x="214" y="10"/>
                  </a:cubicBezTo>
                  <a:cubicBezTo>
                    <a:pt x="208" y="17"/>
                    <a:pt x="202" y="23"/>
                    <a:pt x="196" y="28"/>
                  </a:cubicBezTo>
                  <a:cubicBezTo>
                    <a:pt x="163" y="56"/>
                    <a:pt x="113" y="86"/>
                    <a:pt x="68" y="86"/>
                  </a:cubicBezTo>
                  <a:cubicBezTo>
                    <a:pt x="66" y="86"/>
                    <a:pt x="65" y="86"/>
                    <a:pt x="64" y="86"/>
                  </a:cubicBezTo>
                  <a:cubicBezTo>
                    <a:pt x="49" y="86"/>
                    <a:pt x="36" y="82"/>
                    <a:pt x="25" y="75"/>
                  </a:cubicBezTo>
                  <a:cubicBezTo>
                    <a:pt x="33" y="81"/>
                    <a:pt x="41" y="87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60" y="93"/>
                    <a:pt x="68" y="94"/>
                    <a:pt x="76" y="94"/>
                  </a:cubicBezTo>
                  <a:cubicBezTo>
                    <a:pt x="108" y="94"/>
                    <a:pt x="143" y="78"/>
                    <a:pt x="169" y="64"/>
                  </a:cubicBezTo>
                  <a:cubicBezTo>
                    <a:pt x="195" y="49"/>
                    <a:pt x="221" y="27"/>
                    <a:pt x="240" y="0"/>
                  </a:cubicBezTo>
                </a:path>
              </a:pathLst>
            </a:custGeom>
            <a:solidFill>
              <a:srgbClr val="C97E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normAutofit fontScale="32500" lnSpcReduction="20000"/>
            </a:bodyPr>
            <a:lstStyle/>
            <a:p>
              <a:pPr>
                <a:defRPr/>
              </a:pPr>
              <a:endPara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90" name="Freeform 412"/>
            <p:cNvSpPr>
              <a:spLocks/>
            </p:cNvSpPr>
            <p:nvPr/>
          </p:nvSpPr>
          <p:spPr bwMode="auto">
            <a:xfrm>
              <a:off x="6454777" y="6175370"/>
              <a:ext cx="1146176" cy="1393824"/>
            </a:xfrm>
            <a:custGeom>
              <a:avLst/>
              <a:gdLst>
                <a:gd name="T0" fmla="*/ 2147483646 w 305"/>
                <a:gd name="T1" fmla="*/ 2147483646 h 370"/>
                <a:gd name="T2" fmla="*/ 2147483646 w 305"/>
                <a:gd name="T3" fmla="*/ 2147483646 h 370"/>
                <a:gd name="T4" fmla="*/ 2147483646 w 305"/>
                <a:gd name="T5" fmla="*/ 2147483646 h 370"/>
                <a:gd name="T6" fmla="*/ 2147483646 w 305"/>
                <a:gd name="T7" fmla="*/ 2147483646 h 370"/>
                <a:gd name="T8" fmla="*/ 2147483646 w 305"/>
                <a:gd name="T9" fmla="*/ 2147483646 h 370"/>
                <a:gd name="T10" fmla="*/ 2147483646 w 305"/>
                <a:gd name="T11" fmla="*/ 2147483646 h 370"/>
                <a:gd name="T12" fmla="*/ 2147483646 w 305"/>
                <a:gd name="T13" fmla="*/ 2147483646 h 370"/>
                <a:gd name="T14" fmla="*/ 2147483646 w 305"/>
                <a:gd name="T15" fmla="*/ 2147483646 h 370"/>
                <a:gd name="T16" fmla="*/ 2147483646 w 305"/>
                <a:gd name="T17" fmla="*/ 2147483646 h 370"/>
                <a:gd name="T18" fmla="*/ 2147483646 w 305"/>
                <a:gd name="T19" fmla="*/ 2147483646 h 370"/>
                <a:gd name="T20" fmla="*/ 2147483646 w 305"/>
                <a:gd name="T21" fmla="*/ 2147483646 h 370"/>
                <a:gd name="T22" fmla="*/ 2147483646 w 305"/>
                <a:gd name="T23" fmla="*/ 2147483646 h 370"/>
                <a:gd name="T24" fmla="*/ 2147483646 w 305"/>
                <a:gd name="T25" fmla="*/ 2147483646 h 370"/>
                <a:gd name="T26" fmla="*/ 2147483646 w 305"/>
                <a:gd name="T27" fmla="*/ 2147483646 h 370"/>
                <a:gd name="T28" fmla="*/ 2147483646 w 305"/>
                <a:gd name="T29" fmla="*/ 2147483646 h 370"/>
                <a:gd name="T30" fmla="*/ 2147483646 w 305"/>
                <a:gd name="T31" fmla="*/ 2147483646 h 370"/>
                <a:gd name="T32" fmla="*/ 2147483646 w 305"/>
                <a:gd name="T33" fmla="*/ 2147483646 h 370"/>
                <a:gd name="T34" fmla="*/ 2147483646 w 305"/>
                <a:gd name="T35" fmla="*/ 2147483646 h 3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5" h="370">
                  <a:moveTo>
                    <a:pt x="20" y="101"/>
                  </a:moveTo>
                  <a:cubicBezTo>
                    <a:pt x="25" y="70"/>
                    <a:pt x="33" y="36"/>
                    <a:pt x="60" y="16"/>
                  </a:cubicBezTo>
                  <a:cubicBezTo>
                    <a:pt x="75" y="5"/>
                    <a:pt x="95" y="2"/>
                    <a:pt x="113" y="3"/>
                  </a:cubicBezTo>
                  <a:cubicBezTo>
                    <a:pt x="145" y="4"/>
                    <a:pt x="176" y="17"/>
                    <a:pt x="203" y="33"/>
                  </a:cubicBezTo>
                  <a:cubicBezTo>
                    <a:pt x="234" y="52"/>
                    <a:pt x="259" y="80"/>
                    <a:pt x="275" y="112"/>
                  </a:cubicBezTo>
                  <a:cubicBezTo>
                    <a:pt x="305" y="172"/>
                    <a:pt x="296" y="239"/>
                    <a:pt x="251" y="290"/>
                  </a:cubicBezTo>
                  <a:cubicBezTo>
                    <a:pt x="217" y="328"/>
                    <a:pt x="165" y="357"/>
                    <a:pt x="114" y="364"/>
                  </a:cubicBezTo>
                  <a:cubicBezTo>
                    <a:pt x="75" y="370"/>
                    <a:pt x="45" y="347"/>
                    <a:pt x="29" y="313"/>
                  </a:cubicBezTo>
                  <a:cubicBezTo>
                    <a:pt x="0" y="250"/>
                    <a:pt x="11" y="168"/>
                    <a:pt x="20" y="101"/>
                  </a:cubicBezTo>
                  <a:cubicBezTo>
                    <a:pt x="20" y="102"/>
                    <a:pt x="19" y="103"/>
                    <a:pt x="19" y="103"/>
                  </a:cubicBezTo>
                  <a:cubicBezTo>
                    <a:pt x="10" y="170"/>
                    <a:pt x="1" y="243"/>
                    <a:pt x="25" y="308"/>
                  </a:cubicBezTo>
                  <a:cubicBezTo>
                    <a:pt x="37" y="342"/>
                    <a:pt x="64" y="366"/>
                    <a:pt x="101" y="367"/>
                  </a:cubicBezTo>
                  <a:cubicBezTo>
                    <a:pt x="147" y="369"/>
                    <a:pt x="199" y="338"/>
                    <a:pt x="233" y="309"/>
                  </a:cubicBezTo>
                  <a:cubicBezTo>
                    <a:pt x="258" y="287"/>
                    <a:pt x="278" y="259"/>
                    <a:pt x="288" y="227"/>
                  </a:cubicBezTo>
                  <a:cubicBezTo>
                    <a:pt x="301" y="188"/>
                    <a:pt x="292" y="142"/>
                    <a:pt x="274" y="106"/>
                  </a:cubicBezTo>
                  <a:cubicBezTo>
                    <a:pt x="244" y="45"/>
                    <a:pt x="175" y="1"/>
                    <a:pt x="108" y="1"/>
                  </a:cubicBezTo>
                  <a:cubicBezTo>
                    <a:pt x="49" y="0"/>
                    <a:pt x="26" y="53"/>
                    <a:pt x="19" y="103"/>
                  </a:cubicBezTo>
                  <a:cubicBezTo>
                    <a:pt x="19" y="103"/>
                    <a:pt x="20" y="102"/>
                    <a:pt x="20" y="101"/>
                  </a:cubicBezTo>
                </a:path>
              </a:pathLst>
            </a:custGeom>
            <a:solidFill>
              <a:srgbClr val="BD76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413"/>
            <p:cNvSpPr>
              <a:spLocks noEditPoints="1"/>
            </p:cNvSpPr>
            <p:nvPr/>
          </p:nvSpPr>
          <p:spPr bwMode="auto">
            <a:xfrm>
              <a:off x="6613525" y="6334124"/>
              <a:ext cx="830262" cy="1004888"/>
            </a:xfrm>
            <a:custGeom>
              <a:avLst/>
              <a:gdLst>
                <a:gd name="T0" fmla="*/ 2147483646 w 221"/>
                <a:gd name="T1" fmla="*/ 2147483646 h 267"/>
                <a:gd name="T2" fmla="*/ 2147483646 w 221"/>
                <a:gd name="T3" fmla="*/ 2147483646 h 267"/>
                <a:gd name="T4" fmla="*/ 2147483646 w 221"/>
                <a:gd name="T5" fmla="*/ 2147483646 h 267"/>
                <a:gd name="T6" fmla="*/ 2147483646 w 221"/>
                <a:gd name="T7" fmla="*/ 2147483646 h 267"/>
                <a:gd name="T8" fmla="*/ 2147483646 w 221"/>
                <a:gd name="T9" fmla="*/ 2147483646 h 267"/>
                <a:gd name="T10" fmla="*/ 2147483646 w 221"/>
                <a:gd name="T11" fmla="*/ 2147483646 h 267"/>
                <a:gd name="T12" fmla="*/ 2147483646 w 221"/>
                <a:gd name="T13" fmla="*/ 2147483646 h 267"/>
                <a:gd name="T14" fmla="*/ 2147483646 w 221"/>
                <a:gd name="T15" fmla="*/ 2147483646 h 267"/>
                <a:gd name="T16" fmla="*/ 2147483646 w 221"/>
                <a:gd name="T17" fmla="*/ 2147483646 h 267"/>
                <a:gd name="T18" fmla="*/ 2147483646 w 221"/>
                <a:gd name="T19" fmla="*/ 2147483646 h 267"/>
                <a:gd name="T20" fmla="*/ 2147483646 w 221"/>
                <a:gd name="T21" fmla="*/ 2147483646 h 267"/>
                <a:gd name="T22" fmla="*/ 2147483646 w 221"/>
                <a:gd name="T23" fmla="*/ 2147483646 h 267"/>
                <a:gd name="T24" fmla="*/ 2147483646 w 221"/>
                <a:gd name="T25" fmla="*/ 2147483646 h 267"/>
                <a:gd name="T26" fmla="*/ 2147483646 w 221"/>
                <a:gd name="T27" fmla="*/ 2147483646 h 267"/>
                <a:gd name="T28" fmla="*/ 2147483646 w 221"/>
                <a:gd name="T29" fmla="*/ 2147483646 h 267"/>
                <a:gd name="T30" fmla="*/ 2147483646 w 221"/>
                <a:gd name="T31" fmla="*/ 2147483646 h 267"/>
                <a:gd name="T32" fmla="*/ 2147483646 w 221"/>
                <a:gd name="T33" fmla="*/ 2147483646 h 267"/>
                <a:gd name="T34" fmla="*/ 2147483646 w 221"/>
                <a:gd name="T35" fmla="*/ 2147483646 h 267"/>
                <a:gd name="T36" fmla="*/ 2147483646 w 221"/>
                <a:gd name="T37" fmla="*/ 2147483646 h 267"/>
                <a:gd name="T38" fmla="*/ 2147483646 w 221"/>
                <a:gd name="T39" fmla="*/ 2147483646 h 267"/>
                <a:gd name="T40" fmla="*/ 2147483646 w 221"/>
                <a:gd name="T41" fmla="*/ 2147483646 h 267"/>
                <a:gd name="T42" fmla="*/ 2147483646 w 221"/>
                <a:gd name="T43" fmla="*/ 2147483646 h 267"/>
                <a:gd name="T44" fmla="*/ 2147483646 w 221"/>
                <a:gd name="T45" fmla="*/ 2147483646 h 267"/>
                <a:gd name="T46" fmla="*/ 2147483646 w 221"/>
                <a:gd name="T47" fmla="*/ 2147483646 h 267"/>
                <a:gd name="T48" fmla="*/ 2147483646 w 221"/>
                <a:gd name="T49" fmla="*/ 2147483646 h 267"/>
                <a:gd name="T50" fmla="*/ 2147483646 w 221"/>
                <a:gd name="T51" fmla="*/ 2147483646 h 267"/>
                <a:gd name="T52" fmla="*/ 2147483646 w 221"/>
                <a:gd name="T53" fmla="*/ 2147483646 h 267"/>
                <a:gd name="T54" fmla="*/ 2147483646 w 221"/>
                <a:gd name="T55" fmla="*/ 2147483646 h 267"/>
                <a:gd name="T56" fmla="*/ 2147483646 w 221"/>
                <a:gd name="T57" fmla="*/ 2147483646 h 267"/>
                <a:gd name="T58" fmla="*/ 2147483646 w 221"/>
                <a:gd name="T59" fmla="*/ 2147483646 h 267"/>
                <a:gd name="T60" fmla="*/ 2147483646 w 221"/>
                <a:gd name="T61" fmla="*/ 2147483646 h 267"/>
                <a:gd name="T62" fmla="*/ 2147483646 w 221"/>
                <a:gd name="T63" fmla="*/ 2147483646 h 267"/>
                <a:gd name="T64" fmla="*/ 2147483646 w 221"/>
                <a:gd name="T65" fmla="*/ 2147483646 h 267"/>
                <a:gd name="T66" fmla="*/ 2147483646 w 221"/>
                <a:gd name="T67" fmla="*/ 2147483646 h 267"/>
                <a:gd name="T68" fmla="*/ 2147483646 w 221"/>
                <a:gd name="T69" fmla="*/ 2147483646 h 267"/>
                <a:gd name="T70" fmla="*/ 2147483646 w 221"/>
                <a:gd name="T71" fmla="*/ 2147483646 h 267"/>
                <a:gd name="T72" fmla="*/ 2147483646 w 221"/>
                <a:gd name="T73" fmla="*/ 2147483646 h 267"/>
                <a:gd name="T74" fmla="*/ 2147483646 w 221"/>
                <a:gd name="T75" fmla="*/ 2147483646 h 267"/>
                <a:gd name="T76" fmla="*/ 2147483646 w 221"/>
                <a:gd name="T77" fmla="*/ 2147483646 h 267"/>
                <a:gd name="T78" fmla="*/ 2147483646 w 221"/>
                <a:gd name="T79" fmla="*/ 2147483646 h 267"/>
                <a:gd name="T80" fmla="*/ 2147483646 w 221"/>
                <a:gd name="T81" fmla="*/ 2147483646 h 267"/>
                <a:gd name="T82" fmla="*/ 2147483646 w 221"/>
                <a:gd name="T83" fmla="*/ 2147483646 h 267"/>
                <a:gd name="T84" fmla="*/ 2147483646 w 221"/>
                <a:gd name="T85" fmla="*/ 2147483646 h 267"/>
                <a:gd name="T86" fmla="*/ 2147483646 w 221"/>
                <a:gd name="T87" fmla="*/ 2147483646 h 267"/>
                <a:gd name="T88" fmla="*/ 2147483646 w 221"/>
                <a:gd name="T89" fmla="*/ 2147483646 h 267"/>
                <a:gd name="T90" fmla="*/ 2147483646 w 221"/>
                <a:gd name="T91" fmla="*/ 2147483646 h 267"/>
                <a:gd name="T92" fmla="*/ 2147483646 w 221"/>
                <a:gd name="T93" fmla="*/ 2147483646 h 267"/>
                <a:gd name="T94" fmla="*/ 2147483646 w 221"/>
                <a:gd name="T95" fmla="*/ 2147483646 h 267"/>
                <a:gd name="T96" fmla="*/ 2147483646 w 221"/>
                <a:gd name="T97" fmla="*/ 2147483646 h 267"/>
                <a:gd name="T98" fmla="*/ 2147483646 w 221"/>
                <a:gd name="T99" fmla="*/ 2147483646 h 267"/>
                <a:gd name="T100" fmla="*/ 2147483646 w 221"/>
                <a:gd name="T101" fmla="*/ 2147483646 h 267"/>
                <a:gd name="T102" fmla="*/ 2147483646 w 221"/>
                <a:gd name="T103" fmla="*/ 0 h 267"/>
                <a:gd name="T104" fmla="*/ 2147483646 w 221"/>
                <a:gd name="T105" fmla="*/ 2147483646 h 267"/>
                <a:gd name="T106" fmla="*/ 2147483646 w 221"/>
                <a:gd name="T107" fmla="*/ 2147483646 h 26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21" h="267">
                  <a:moveTo>
                    <a:pt x="142" y="256"/>
                  </a:moveTo>
                  <a:cubicBezTo>
                    <a:pt x="142" y="256"/>
                    <a:pt x="142" y="257"/>
                    <a:pt x="141" y="257"/>
                  </a:cubicBezTo>
                  <a:cubicBezTo>
                    <a:pt x="139" y="258"/>
                    <a:pt x="137" y="259"/>
                    <a:pt x="134" y="260"/>
                  </a:cubicBezTo>
                  <a:cubicBezTo>
                    <a:pt x="138" y="260"/>
                    <a:pt x="141" y="260"/>
                    <a:pt x="144" y="259"/>
                  </a:cubicBezTo>
                  <a:cubicBezTo>
                    <a:pt x="144" y="259"/>
                    <a:pt x="144" y="258"/>
                    <a:pt x="144" y="257"/>
                  </a:cubicBezTo>
                  <a:cubicBezTo>
                    <a:pt x="144" y="257"/>
                    <a:pt x="143" y="256"/>
                    <a:pt x="142" y="256"/>
                  </a:cubicBezTo>
                  <a:moveTo>
                    <a:pt x="19" y="247"/>
                  </a:moveTo>
                  <a:cubicBezTo>
                    <a:pt x="19" y="247"/>
                    <a:pt x="19" y="248"/>
                    <a:pt x="18" y="248"/>
                  </a:cubicBezTo>
                  <a:cubicBezTo>
                    <a:pt x="17" y="248"/>
                    <a:pt x="17" y="249"/>
                    <a:pt x="17" y="250"/>
                  </a:cubicBezTo>
                  <a:cubicBezTo>
                    <a:pt x="21" y="257"/>
                    <a:pt x="25" y="262"/>
                    <a:pt x="30" y="267"/>
                  </a:cubicBezTo>
                  <a:cubicBezTo>
                    <a:pt x="30" y="267"/>
                    <a:pt x="31" y="267"/>
                    <a:pt x="31" y="267"/>
                  </a:cubicBezTo>
                  <a:cubicBezTo>
                    <a:pt x="32" y="267"/>
                    <a:pt x="32" y="267"/>
                    <a:pt x="33" y="267"/>
                  </a:cubicBezTo>
                  <a:cubicBezTo>
                    <a:pt x="33" y="266"/>
                    <a:pt x="33" y="265"/>
                    <a:pt x="33" y="264"/>
                  </a:cubicBezTo>
                  <a:cubicBezTo>
                    <a:pt x="28" y="260"/>
                    <a:pt x="24" y="254"/>
                    <a:pt x="21" y="249"/>
                  </a:cubicBezTo>
                  <a:cubicBezTo>
                    <a:pt x="21" y="248"/>
                    <a:pt x="20" y="247"/>
                    <a:pt x="19" y="247"/>
                  </a:cubicBezTo>
                  <a:moveTo>
                    <a:pt x="175" y="233"/>
                  </a:moveTo>
                  <a:cubicBezTo>
                    <a:pt x="174" y="233"/>
                    <a:pt x="174" y="233"/>
                    <a:pt x="173" y="233"/>
                  </a:cubicBezTo>
                  <a:cubicBezTo>
                    <a:pt x="173" y="233"/>
                    <a:pt x="173" y="233"/>
                    <a:pt x="173" y="233"/>
                  </a:cubicBezTo>
                  <a:cubicBezTo>
                    <a:pt x="168" y="238"/>
                    <a:pt x="163" y="242"/>
                    <a:pt x="158" y="246"/>
                  </a:cubicBezTo>
                  <a:cubicBezTo>
                    <a:pt x="157" y="247"/>
                    <a:pt x="157" y="248"/>
                    <a:pt x="158" y="249"/>
                  </a:cubicBezTo>
                  <a:cubicBezTo>
                    <a:pt x="158" y="249"/>
                    <a:pt x="159" y="250"/>
                    <a:pt x="159" y="250"/>
                  </a:cubicBezTo>
                  <a:cubicBezTo>
                    <a:pt x="160" y="250"/>
                    <a:pt x="160" y="249"/>
                    <a:pt x="160" y="249"/>
                  </a:cubicBezTo>
                  <a:cubicBezTo>
                    <a:pt x="166" y="245"/>
                    <a:pt x="171" y="241"/>
                    <a:pt x="176" y="236"/>
                  </a:cubicBezTo>
                  <a:cubicBezTo>
                    <a:pt x="177" y="236"/>
                    <a:pt x="177" y="234"/>
                    <a:pt x="176" y="234"/>
                  </a:cubicBezTo>
                  <a:cubicBezTo>
                    <a:pt x="176" y="233"/>
                    <a:pt x="175" y="233"/>
                    <a:pt x="175" y="233"/>
                  </a:cubicBezTo>
                  <a:moveTo>
                    <a:pt x="6" y="210"/>
                  </a:moveTo>
                  <a:cubicBezTo>
                    <a:pt x="6" y="210"/>
                    <a:pt x="6" y="210"/>
                    <a:pt x="6" y="210"/>
                  </a:cubicBezTo>
                  <a:cubicBezTo>
                    <a:pt x="5" y="210"/>
                    <a:pt x="4" y="211"/>
                    <a:pt x="4" y="212"/>
                  </a:cubicBezTo>
                  <a:cubicBezTo>
                    <a:pt x="6" y="219"/>
                    <a:pt x="7" y="226"/>
                    <a:pt x="9" y="232"/>
                  </a:cubicBezTo>
                  <a:cubicBezTo>
                    <a:pt x="10" y="233"/>
                    <a:pt x="10" y="233"/>
                    <a:pt x="11" y="233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13" y="233"/>
                    <a:pt x="14" y="232"/>
                    <a:pt x="13" y="231"/>
                  </a:cubicBezTo>
                  <a:cubicBezTo>
                    <a:pt x="11" y="224"/>
                    <a:pt x="10" y="218"/>
                    <a:pt x="8" y="211"/>
                  </a:cubicBezTo>
                  <a:cubicBezTo>
                    <a:pt x="8" y="210"/>
                    <a:pt x="7" y="210"/>
                    <a:pt x="6" y="210"/>
                  </a:cubicBezTo>
                  <a:moveTo>
                    <a:pt x="201" y="203"/>
                  </a:moveTo>
                  <a:cubicBezTo>
                    <a:pt x="200" y="203"/>
                    <a:pt x="199" y="203"/>
                    <a:pt x="199" y="203"/>
                  </a:cubicBezTo>
                  <a:cubicBezTo>
                    <a:pt x="195" y="209"/>
                    <a:pt x="191" y="214"/>
                    <a:pt x="187" y="219"/>
                  </a:cubicBezTo>
                  <a:cubicBezTo>
                    <a:pt x="186" y="220"/>
                    <a:pt x="186" y="221"/>
                    <a:pt x="187" y="222"/>
                  </a:cubicBezTo>
                  <a:cubicBezTo>
                    <a:pt x="188" y="222"/>
                    <a:pt x="188" y="223"/>
                    <a:pt x="189" y="223"/>
                  </a:cubicBezTo>
                  <a:cubicBezTo>
                    <a:pt x="189" y="223"/>
                    <a:pt x="190" y="222"/>
                    <a:pt x="190" y="222"/>
                  </a:cubicBezTo>
                  <a:cubicBezTo>
                    <a:pt x="194" y="217"/>
                    <a:pt x="199" y="211"/>
                    <a:pt x="202" y="206"/>
                  </a:cubicBezTo>
                  <a:cubicBezTo>
                    <a:pt x="203" y="205"/>
                    <a:pt x="203" y="203"/>
                    <a:pt x="202" y="203"/>
                  </a:cubicBezTo>
                  <a:cubicBezTo>
                    <a:pt x="201" y="203"/>
                    <a:pt x="201" y="203"/>
                    <a:pt x="201" y="203"/>
                  </a:cubicBezTo>
                  <a:moveTo>
                    <a:pt x="2" y="170"/>
                  </a:moveTo>
                  <a:cubicBezTo>
                    <a:pt x="2" y="170"/>
                    <a:pt x="2" y="170"/>
                    <a:pt x="2" y="170"/>
                  </a:cubicBezTo>
                  <a:cubicBezTo>
                    <a:pt x="1" y="170"/>
                    <a:pt x="0" y="171"/>
                    <a:pt x="0" y="172"/>
                  </a:cubicBezTo>
                  <a:cubicBezTo>
                    <a:pt x="0" y="179"/>
                    <a:pt x="1" y="186"/>
                    <a:pt x="1" y="192"/>
                  </a:cubicBezTo>
                  <a:cubicBezTo>
                    <a:pt x="2" y="193"/>
                    <a:pt x="2" y="194"/>
                    <a:pt x="3" y="194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5" y="194"/>
                    <a:pt x="6" y="193"/>
                    <a:pt x="5" y="192"/>
                  </a:cubicBezTo>
                  <a:cubicBezTo>
                    <a:pt x="5" y="185"/>
                    <a:pt x="4" y="179"/>
                    <a:pt x="4" y="172"/>
                  </a:cubicBezTo>
                  <a:cubicBezTo>
                    <a:pt x="4" y="171"/>
                    <a:pt x="3" y="170"/>
                    <a:pt x="2" y="170"/>
                  </a:cubicBezTo>
                  <a:moveTo>
                    <a:pt x="216" y="166"/>
                  </a:moveTo>
                  <a:cubicBezTo>
                    <a:pt x="215" y="166"/>
                    <a:pt x="215" y="167"/>
                    <a:pt x="214" y="168"/>
                  </a:cubicBezTo>
                  <a:cubicBezTo>
                    <a:pt x="213" y="174"/>
                    <a:pt x="211" y="180"/>
                    <a:pt x="208" y="186"/>
                  </a:cubicBezTo>
                  <a:cubicBezTo>
                    <a:pt x="208" y="187"/>
                    <a:pt x="208" y="188"/>
                    <a:pt x="209" y="189"/>
                  </a:cubicBezTo>
                  <a:cubicBezTo>
                    <a:pt x="210" y="189"/>
                    <a:pt x="210" y="189"/>
                    <a:pt x="210" y="189"/>
                  </a:cubicBezTo>
                  <a:cubicBezTo>
                    <a:pt x="211" y="189"/>
                    <a:pt x="211" y="188"/>
                    <a:pt x="212" y="188"/>
                  </a:cubicBezTo>
                  <a:cubicBezTo>
                    <a:pt x="215" y="181"/>
                    <a:pt x="217" y="175"/>
                    <a:pt x="218" y="168"/>
                  </a:cubicBezTo>
                  <a:cubicBezTo>
                    <a:pt x="218" y="167"/>
                    <a:pt x="218" y="166"/>
                    <a:pt x="217" y="166"/>
                  </a:cubicBezTo>
                  <a:cubicBezTo>
                    <a:pt x="217" y="166"/>
                    <a:pt x="216" y="166"/>
                    <a:pt x="216" y="166"/>
                  </a:cubicBezTo>
                  <a:moveTo>
                    <a:pt x="3" y="130"/>
                  </a:moveTo>
                  <a:cubicBezTo>
                    <a:pt x="2" y="130"/>
                    <a:pt x="1" y="131"/>
                    <a:pt x="1" y="132"/>
                  </a:cubicBezTo>
                  <a:cubicBezTo>
                    <a:pt x="1" y="138"/>
                    <a:pt x="0" y="145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145"/>
                    <a:pt x="5" y="139"/>
                    <a:pt x="5" y="132"/>
                  </a:cubicBezTo>
                  <a:cubicBezTo>
                    <a:pt x="5" y="131"/>
                    <a:pt x="4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moveTo>
                    <a:pt x="217" y="126"/>
                  </a:moveTo>
                  <a:cubicBezTo>
                    <a:pt x="217" y="126"/>
                    <a:pt x="217" y="126"/>
                    <a:pt x="217" y="126"/>
                  </a:cubicBezTo>
                  <a:cubicBezTo>
                    <a:pt x="216" y="126"/>
                    <a:pt x="215" y="127"/>
                    <a:pt x="215" y="128"/>
                  </a:cubicBezTo>
                  <a:cubicBezTo>
                    <a:pt x="216" y="135"/>
                    <a:pt x="217" y="141"/>
                    <a:pt x="217" y="148"/>
                  </a:cubicBezTo>
                  <a:cubicBezTo>
                    <a:pt x="217" y="148"/>
                    <a:pt x="217" y="148"/>
                    <a:pt x="217" y="148"/>
                  </a:cubicBezTo>
                  <a:cubicBezTo>
                    <a:pt x="217" y="149"/>
                    <a:pt x="217" y="150"/>
                    <a:pt x="219" y="150"/>
                  </a:cubicBezTo>
                  <a:cubicBezTo>
                    <a:pt x="219" y="150"/>
                    <a:pt x="219" y="150"/>
                    <a:pt x="219" y="150"/>
                  </a:cubicBezTo>
                  <a:cubicBezTo>
                    <a:pt x="220" y="150"/>
                    <a:pt x="221" y="149"/>
                    <a:pt x="221" y="148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21" y="141"/>
                    <a:pt x="220" y="134"/>
                    <a:pt x="219" y="128"/>
                  </a:cubicBezTo>
                  <a:cubicBezTo>
                    <a:pt x="219" y="127"/>
                    <a:pt x="218" y="126"/>
                    <a:pt x="217" y="126"/>
                  </a:cubicBezTo>
                  <a:moveTo>
                    <a:pt x="7" y="90"/>
                  </a:moveTo>
                  <a:cubicBezTo>
                    <a:pt x="6" y="90"/>
                    <a:pt x="5" y="91"/>
                    <a:pt x="5" y="92"/>
                  </a:cubicBezTo>
                  <a:cubicBezTo>
                    <a:pt x="4" y="98"/>
                    <a:pt x="3" y="105"/>
                    <a:pt x="3" y="112"/>
                  </a:cubicBezTo>
                  <a:cubicBezTo>
                    <a:pt x="3" y="113"/>
                    <a:pt x="3" y="114"/>
                    <a:pt x="4" y="114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14"/>
                    <a:pt x="6" y="113"/>
                    <a:pt x="7" y="112"/>
                  </a:cubicBezTo>
                  <a:cubicBezTo>
                    <a:pt x="7" y="105"/>
                    <a:pt x="8" y="99"/>
                    <a:pt x="9" y="92"/>
                  </a:cubicBezTo>
                  <a:cubicBezTo>
                    <a:pt x="9" y="91"/>
                    <a:pt x="8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moveTo>
                    <a:pt x="207" y="88"/>
                  </a:moveTo>
                  <a:cubicBezTo>
                    <a:pt x="206" y="88"/>
                    <a:pt x="206" y="88"/>
                    <a:pt x="206" y="88"/>
                  </a:cubicBezTo>
                  <a:cubicBezTo>
                    <a:pt x="205" y="88"/>
                    <a:pt x="204" y="90"/>
                    <a:pt x="205" y="91"/>
                  </a:cubicBezTo>
                  <a:cubicBezTo>
                    <a:pt x="208" y="97"/>
                    <a:pt x="210" y="103"/>
                    <a:pt x="211" y="109"/>
                  </a:cubicBezTo>
                  <a:cubicBezTo>
                    <a:pt x="212" y="110"/>
                    <a:pt x="213" y="111"/>
                    <a:pt x="213" y="111"/>
                  </a:cubicBezTo>
                  <a:cubicBezTo>
                    <a:pt x="214" y="111"/>
                    <a:pt x="214" y="111"/>
                    <a:pt x="214" y="111"/>
                  </a:cubicBezTo>
                  <a:cubicBezTo>
                    <a:pt x="215" y="110"/>
                    <a:pt x="216" y="109"/>
                    <a:pt x="215" y="108"/>
                  </a:cubicBezTo>
                  <a:cubicBezTo>
                    <a:pt x="214" y="101"/>
                    <a:pt x="211" y="95"/>
                    <a:pt x="209" y="89"/>
                  </a:cubicBezTo>
                  <a:cubicBezTo>
                    <a:pt x="208" y="88"/>
                    <a:pt x="208" y="88"/>
                    <a:pt x="207" y="88"/>
                  </a:cubicBezTo>
                  <a:moveTo>
                    <a:pt x="12" y="58"/>
                  </a:moveTo>
                  <a:cubicBezTo>
                    <a:pt x="11" y="58"/>
                    <a:pt x="10" y="58"/>
                    <a:pt x="10" y="59"/>
                  </a:cubicBezTo>
                  <a:cubicBezTo>
                    <a:pt x="8" y="66"/>
                    <a:pt x="7" y="72"/>
                    <a:pt x="6" y="79"/>
                  </a:cubicBezTo>
                  <a:cubicBezTo>
                    <a:pt x="6" y="80"/>
                    <a:pt x="7" y="81"/>
                    <a:pt x="8" y="81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9" y="81"/>
                    <a:pt x="10" y="81"/>
                    <a:pt x="10" y="80"/>
                  </a:cubicBezTo>
                  <a:cubicBezTo>
                    <a:pt x="11" y="73"/>
                    <a:pt x="12" y="66"/>
                    <a:pt x="14" y="60"/>
                  </a:cubicBezTo>
                  <a:cubicBezTo>
                    <a:pt x="14" y="59"/>
                    <a:pt x="14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moveTo>
                    <a:pt x="186" y="54"/>
                  </a:moveTo>
                  <a:cubicBezTo>
                    <a:pt x="185" y="54"/>
                    <a:pt x="185" y="54"/>
                    <a:pt x="184" y="55"/>
                  </a:cubicBezTo>
                  <a:cubicBezTo>
                    <a:pt x="183" y="55"/>
                    <a:pt x="183" y="57"/>
                    <a:pt x="184" y="57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88" y="62"/>
                    <a:pt x="192" y="68"/>
                    <a:pt x="196" y="73"/>
                  </a:cubicBezTo>
                  <a:cubicBezTo>
                    <a:pt x="196" y="74"/>
                    <a:pt x="197" y="74"/>
                    <a:pt x="197" y="74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199" y="73"/>
                    <a:pt x="200" y="72"/>
                    <a:pt x="199" y="71"/>
                  </a:cubicBezTo>
                  <a:cubicBezTo>
                    <a:pt x="195" y="65"/>
                    <a:pt x="191" y="60"/>
                    <a:pt x="187" y="55"/>
                  </a:cubicBezTo>
                  <a:cubicBezTo>
                    <a:pt x="187" y="54"/>
                    <a:pt x="186" y="54"/>
                    <a:pt x="186" y="54"/>
                  </a:cubicBezTo>
                  <a:moveTo>
                    <a:pt x="156" y="27"/>
                  </a:moveTo>
                  <a:cubicBezTo>
                    <a:pt x="155" y="27"/>
                    <a:pt x="155" y="28"/>
                    <a:pt x="154" y="28"/>
                  </a:cubicBezTo>
                  <a:cubicBezTo>
                    <a:pt x="154" y="29"/>
                    <a:pt x="154" y="30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60" y="35"/>
                    <a:pt x="165" y="39"/>
                    <a:pt x="170" y="43"/>
                  </a:cubicBezTo>
                  <a:cubicBezTo>
                    <a:pt x="171" y="44"/>
                    <a:pt x="171" y="44"/>
                    <a:pt x="172" y="44"/>
                  </a:cubicBezTo>
                  <a:cubicBezTo>
                    <a:pt x="172" y="44"/>
                    <a:pt x="173" y="44"/>
                    <a:pt x="173" y="43"/>
                  </a:cubicBezTo>
                  <a:cubicBezTo>
                    <a:pt x="174" y="42"/>
                    <a:pt x="174" y="41"/>
                    <a:pt x="173" y="40"/>
                  </a:cubicBezTo>
                  <a:cubicBezTo>
                    <a:pt x="168" y="36"/>
                    <a:pt x="163" y="32"/>
                    <a:pt x="157" y="28"/>
                  </a:cubicBezTo>
                  <a:cubicBezTo>
                    <a:pt x="157" y="27"/>
                    <a:pt x="156" y="27"/>
                    <a:pt x="156" y="27"/>
                  </a:cubicBezTo>
                  <a:moveTo>
                    <a:pt x="28" y="21"/>
                  </a:moveTo>
                  <a:cubicBezTo>
                    <a:pt x="28" y="21"/>
                    <a:pt x="27" y="22"/>
                    <a:pt x="27" y="22"/>
                  </a:cubicBezTo>
                  <a:cubicBezTo>
                    <a:pt x="23" y="27"/>
                    <a:pt x="19" y="33"/>
                    <a:pt x="16" y="40"/>
                  </a:cubicBezTo>
                  <a:cubicBezTo>
                    <a:pt x="16" y="41"/>
                    <a:pt x="16" y="42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2"/>
                    <a:pt x="20" y="41"/>
                  </a:cubicBezTo>
                  <a:cubicBezTo>
                    <a:pt x="23" y="35"/>
                    <a:pt x="26" y="30"/>
                    <a:pt x="30" y="25"/>
                  </a:cubicBezTo>
                  <a:cubicBezTo>
                    <a:pt x="31" y="24"/>
                    <a:pt x="30" y="23"/>
                    <a:pt x="30" y="22"/>
                  </a:cubicBezTo>
                  <a:cubicBezTo>
                    <a:pt x="29" y="22"/>
                    <a:pt x="29" y="21"/>
                    <a:pt x="28" y="21"/>
                  </a:cubicBezTo>
                  <a:moveTo>
                    <a:pt x="121" y="9"/>
                  </a:moveTo>
                  <a:cubicBezTo>
                    <a:pt x="120" y="9"/>
                    <a:pt x="119" y="9"/>
                    <a:pt x="119" y="10"/>
                  </a:cubicBezTo>
                  <a:cubicBezTo>
                    <a:pt x="118" y="11"/>
                    <a:pt x="119" y="12"/>
                    <a:pt x="120" y="13"/>
                  </a:cubicBezTo>
                  <a:cubicBezTo>
                    <a:pt x="126" y="15"/>
                    <a:pt x="132" y="18"/>
                    <a:pt x="138" y="21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40" y="21"/>
                    <a:pt x="140" y="21"/>
                    <a:pt x="141" y="20"/>
                  </a:cubicBezTo>
                  <a:cubicBezTo>
                    <a:pt x="141" y="19"/>
                    <a:pt x="141" y="18"/>
                    <a:pt x="140" y="17"/>
                  </a:cubicBezTo>
                  <a:cubicBezTo>
                    <a:pt x="134" y="14"/>
                    <a:pt x="127" y="11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moveTo>
                    <a:pt x="62" y="1"/>
                  </a:moveTo>
                  <a:cubicBezTo>
                    <a:pt x="62" y="1"/>
                    <a:pt x="62" y="1"/>
                    <a:pt x="61" y="1"/>
                  </a:cubicBezTo>
                  <a:cubicBezTo>
                    <a:pt x="54" y="3"/>
                    <a:pt x="48" y="5"/>
                    <a:pt x="42" y="8"/>
                  </a:cubicBezTo>
                  <a:cubicBezTo>
                    <a:pt x="41" y="9"/>
                    <a:pt x="41" y="10"/>
                    <a:pt x="41" y="11"/>
                  </a:cubicBezTo>
                  <a:cubicBezTo>
                    <a:pt x="42" y="12"/>
                    <a:pt x="42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9" y="9"/>
                    <a:pt x="55" y="6"/>
                    <a:pt x="62" y="5"/>
                  </a:cubicBezTo>
                  <a:cubicBezTo>
                    <a:pt x="63" y="5"/>
                    <a:pt x="64" y="4"/>
                    <a:pt x="64" y="3"/>
                  </a:cubicBezTo>
                  <a:cubicBezTo>
                    <a:pt x="64" y="2"/>
                    <a:pt x="63" y="1"/>
                    <a:pt x="62" y="1"/>
                  </a:cubicBezTo>
                  <a:moveTo>
                    <a:pt x="82" y="0"/>
                  </a:moveTo>
                  <a:cubicBezTo>
                    <a:pt x="81" y="0"/>
                    <a:pt x="80" y="1"/>
                    <a:pt x="80" y="2"/>
                  </a:cubicBezTo>
                  <a:cubicBezTo>
                    <a:pt x="80" y="3"/>
                    <a:pt x="80" y="4"/>
                    <a:pt x="82" y="4"/>
                  </a:cubicBezTo>
                  <a:cubicBezTo>
                    <a:pt x="88" y="5"/>
                    <a:pt x="94" y="6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7"/>
                    <a:pt x="103" y="6"/>
                    <a:pt x="103" y="6"/>
                  </a:cubicBezTo>
                  <a:cubicBezTo>
                    <a:pt x="104" y="4"/>
                    <a:pt x="103" y="3"/>
                    <a:pt x="102" y="3"/>
                  </a:cubicBezTo>
                  <a:cubicBezTo>
                    <a:pt x="95" y="2"/>
                    <a:pt x="88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BD76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414"/>
            <p:cNvSpPr>
              <a:spLocks noEditPoints="1"/>
            </p:cNvSpPr>
            <p:nvPr/>
          </p:nvSpPr>
          <p:spPr bwMode="auto">
            <a:xfrm>
              <a:off x="6780466" y="7307870"/>
              <a:ext cx="372665" cy="90975"/>
            </a:xfrm>
            <a:custGeom>
              <a:avLst/>
              <a:gdLst>
                <a:gd name="T0" fmla="*/ 42239220 w 99"/>
                <a:gd name="T1" fmla="*/ 227445358 h 24"/>
                <a:gd name="T2" fmla="*/ 14078489 w 99"/>
                <a:gd name="T3" fmla="*/ 241663285 h 24"/>
                <a:gd name="T4" fmla="*/ 28160731 w 99"/>
                <a:gd name="T5" fmla="*/ 270091599 h 24"/>
                <a:gd name="T6" fmla="*/ 112635420 w 99"/>
                <a:gd name="T7" fmla="*/ 312737839 h 24"/>
                <a:gd name="T8" fmla="*/ 309749280 w 99"/>
                <a:gd name="T9" fmla="*/ 341169923 h 24"/>
                <a:gd name="T10" fmla="*/ 309749280 w 99"/>
                <a:gd name="T11" fmla="*/ 341169923 h 24"/>
                <a:gd name="T12" fmla="*/ 337906259 w 99"/>
                <a:gd name="T13" fmla="*/ 326955766 h 24"/>
                <a:gd name="T14" fmla="*/ 309749280 w 99"/>
                <a:gd name="T15" fmla="*/ 284309526 h 24"/>
                <a:gd name="T16" fmla="*/ 126713909 w 99"/>
                <a:gd name="T17" fmla="*/ 255877442 h 24"/>
                <a:gd name="T18" fmla="*/ 42239220 w 99"/>
                <a:gd name="T19" fmla="*/ 227445358 h 24"/>
                <a:gd name="T20" fmla="*/ 42239220 w 99"/>
                <a:gd name="T21" fmla="*/ 227445358 h 24"/>
                <a:gd name="T22" fmla="*/ 858847888 w 99"/>
                <a:gd name="T23" fmla="*/ 199017045 h 24"/>
                <a:gd name="T24" fmla="*/ 844769399 w 99"/>
                <a:gd name="T25" fmla="*/ 199017045 h 24"/>
                <a:gd name="T26" fmla="*/ 844769399 w 99"/>
                <a:gd name="T27" fmla="*/ 199017045 h 24"/>
                <a:gd name="T28" fmla="*/ 577259339 w 99"/>
                <a:gd name="T29" fmla="*/ 270091599 h 24"/>
                <a:gd name="T30" fmla="*/ 563180850 w 99"/>
                <a:gd name="T31" fmla="*/ 312737839 h 24"/>
                <a:gd name="T32" fmla="*/ 591337829 w 99"/>
                <a:gd name="T33" fmla="*/ 326955766 h 24"/>
                <a:gd name="T34" fmla="*/ 591337829 w 99"/>
                <a:gd name="T35" fmla="*/ 326955766 h 24"/>
                <a:gd name="T36" fmla="*/ 872926377 w 99"/>
                <a:gd name="T37" fmla="*/ 255877442 h 24"/>
                <a:gd name="T38" fmla="*/ 887008619 w 99"/>
                <a:gd name="T39" fmla="*/ 213231202 h 24"/>
                <a:gd name="T40" fmla="*/ 858847888 w 99"/>
                <a:gd name="T41" fmla="*/ 199017045 h 24"/>
                <a:gd name="T42" fmla="*/ 1393868007 w 99"/>
                <a:gd name="T43" fmla="*/ 0 h 24"/>
                <a:gd name="T44" fmla="*/ 1253071856 w 99"/>
                <a:gd name="T45" fmla="*/ 14214157 h 24"/>
                <a:gd name="T46" fmla="*/ 1112279458 w 99"/>
                <a:gd name="T47" fmla="*/ 99506637 h 24"/>
                <a:gd name="T48" fmla="*/ 1098197216 w 99"/>
                <a:gd name="T49" fmla="*/ 127938721 h 24"/>
                <a:gd name="T50" fmla="*/ 1126357947 w 99"/>
                <a:gd name="T51" fmla="*/ 156370805 h 24"/>
                <a:gd name="T52" fmla="*/ 1126357947 w 99"/>
                <a:gd name="T53" fmla="*/ 142152878 h 24"/>
                <a:gd name="T54" fmla="*/ 1379789517 w 99"/>
                <a:gd name="T55" fmla="*/ 14214157 h 24"/>
                <a:gd name="T56" fmla="*/ 1393868007 w 99"/>
                <a:gd name="T57" fmla="*/ 0 h 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24">
                  <a:moveTo>
                    <a:pt x="3" y="16"/>
                  </a:moveTo>
                  <a:cubicBezTo>
                    <a:pt x="2" y="16"/>
                    <a:pt x="1" y="16"/>
                    <a:pt x="1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4" y="20"/>
                    <a:pt x="6" y="21"/>
                    <a:pt x="8" y="22"/>
                  </a:cubicBezTo>
                  <a:cubicBezTo>
                    <a:pt x="12" y="23"/>
                    <a:pt x="17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4" y="24"/>
                    <a:pt x="24" y="23"/>
                  </a:cubicBezTo>
                  <a:cubicBezTo>
                    <a:pt x="24" y="22"/>
                    <a:pt x="23" y="21"/>
                    <a:pt x="22" y="20"/>
                  </a:cubicBezTo>
                  <a:cubicBezTo>
                    <a:pt x="18" y="20"/>
                    <a:pt x="13" y="19"/>
                    <a:pt x="9" y="18"/>
                  </a:cubicBezTo>
                  <a:cubicBezTo>
                    <a:pt x="7" y="17"/>
                    <a:pt x="5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61" y="14"/>
                  </a:moveTo>
                  <a:cubicBezTo>
                    <a:pt x="61" y="14"/>
                    <a:pt x="61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4" y="16"/>
                    <a:pt x="48" y="18"/>
                    <a:pt x="41" y="19"/>
                  </a:cubicBezTo>
                  <a:cubicBezTo>
                    <a:pt x="40" y="19"/>
                    <a:pt x="40" y="20"/>
                    <a:pt x="40" y="22"/>
                  </a:cubicBezTo>
                  <a:cubicBezTo>
                    <a:pt x="40" y="23"/>
                    <a:pt x="41" y="23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9" y="22"/>
                    <a:pt x="55" y="20"/>
                    <a:pt x="62" y="18"/>
                  </a:cubicBezTo>
                  <a:cubicBezTo>
                    <a:pt x="63" y="18"/>
                    <a:pt x="63" y="16"/>
                    <a:pt x="63" y="15"/>
                  </a:cubicBezTo>
                  <a:cubicBezTo>
                    <a:pt x="63" y="15"/>
                    <a:pt x="62" y="14"/>
                    <a:pt x="61" y="14"/>
                  </a:cubicBezTo>
                  <a:moveTo>
                    <a:pt x="99" y="0"/>
                  </a:moveTo>
                  <a:cubicBezTo>
                    <a:pt x="96" y="1"/>
                    <a:pt x="93" y="1"/>
                    <a:pt x="89" y="1"/>
                  </a:cubicBezTo>
                  <a:cubicBezTo>
                    <a:pt x="86" y="3"/>
                    <a:pt x="82" y="5"/>
                    <a:pt x="79" y="7"/>
                  </a:cubicBezTo>
                  <a:cubicBezTo>
                    <a:pt x="78" y="7"/>
                    <a:pt x="77" y="8"/>
                    <a:pt x="78" y="9"/>
                  </a:cubicBezTo>
                  <a:cubicBezTo>
                    <a:pt x="78" y="10"/>
                    <a:pt x="79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7" y="7"/>
                    <a:pt x="93" y="4"/>
                    <a:pt x="98" y="1"/>
                  </a:cubicBezTo>
                  <a:cubicBezTo>
                    <a:pt x="99" y="1"/>
                    <a:pt x="99" y="1"/>
                    <a:pt x="99" y="0"/>
                  </a:cubicBezTo>
                </a:path>
              </a:pathLst>
            </a:custGeom>
            <a:solidFill>
              <a:srgbClr val="BD76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93" name="Freeform 415"/>
            <p:cNvSpPr>
              <a:spLocks/>
            </p:cNvSpPr>
            <p:nvPr/>
          </p:nvSpPr>
          <p:spPr bwMode="auto">
            <a:xfrm>
              <a:off x="6717834" y="6498494"/>
              <a:ext cx="604405" cy="702714"/>
            </a:xfrm>
            <a:custGeom>
              <a:avLst/>
              <a:gdLst>
                <a:gd name="T0" fmla="*/ 409283731 w 161"/>
                <a:gd name="T1" fmla="*/ 725800828 h 186"/>
                <a:gd name="T2" fmla="*/ 1679473585 w 161"/>
                <a:gd name="T3" fmla="*/ 540792256 h 186"/>
                <a:gd name="T4" fmla="*/ 2018190379 w 161"/>
                <a:gd name="T5" fmla="*/ 1124281119 h 186"/>
                <a:gd name="T6" fmla="*/ 1481890668 w 161"/>
                <a:gd name="T7" fmla="*/ 2147483646 h 186"/>
                <a:gd name="T8" fmla="*/ 254039474 w 161"/>
                <a:gd name="T9" fmla="*/ 2049320207 h 186"/>
                <a:gd name="T10" fmla="*/ 409283731 w 161"/>
                <a:gd name="T11" fmla="*/ 725800828 h 186"/>
                <a:gd name="T12" fmla="*/ 395169592 w 161"/>
                <a:gd name="T13" fmla="*/ 754263975 h 186"/>
                <a:gd name="T14" fmla="*/ 409283731 w 161"/>
                <a:gd name="T15" fmla="*/ 2147483646 h 186"/>
                <a:gd name="T16" fmla="*/ 1397209591 w 161"/>
                <a:gd name="T17" fmla="*/ 2147483646 h 186"/>
                <a:gd name="T18" fmla="*/ 1975851719 w 161"/>
                <a:gd name="T19" fmla="*/ 1807385340 h 186"/>
                <a:gd name="T20" fmla="*/ 1397209591 w 161"/>
                <a:gd name="T21" fmla="*/ 298857389 h 186"/>
                <a:gd name="T22" fmla="*/ 649209066 w 161"/>
                <a:gd name="T23" fmla="*/ 298857389 h 186"/>
                <a:gd name="T24" fmla="*/ 395169592 w 161"/>
                <a:gd name="T25" fmla="*/ 754263975 h 186"/>
                <a:gd name="T26" fmla="*/ 409283731 w 161"/>
                <a:gd name="T27" fmla="*/ 725800828 h 18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1" h="186">
                  <a:moveTo>
                    <a:pt x="29" y="51"/>
                  </a:moveTo>
                  <a:cubicBezTo>
                    <a:pt x="46" y="0"/>
                    <a:pt x="89" y="10"/>
                    <a:pt x="119" y="38"/>
                  </a:cubicBezTo>
                  <a:cubicBezTo>
                    <a:pt x="131" y="49"/>
                    <a:pt x="139" y="64"/>
                    <a:pt x="143" y="79"/>
                  </a:cubicBezTo>
                  <a:cubicBezTo>
                    <a:pt x="152" y="113"/>
                    <a:pt x="134" y="144"/>
                    <a:pt x="105" y="161"/>
                  </a:cubicBezTo>
                  <a:cubicBezTo>
                    <a:pt x="75" y="179"/>
                    <a:pt x="29" y="185"/>
                    <a:pt x="18" y="144"/>
                  </a:cubicBezTo>
                  <a:cubicBezTo>
                    <a:pt x="10" y="114"/>
                    <a:pt x="21" y="79"/>
                    <a:pt x="29" y="51"/>
                  </a:cubicBezTo>
                  <a:cubicBezTo>
                    <a:pt x="29" y="51"/>
                    <a:pt x="28" y="52"/>
                    <a:pt x="28" y="53"/>
                  </a:cubicBezTo>
                  <a:cubicBezTo>
                    <a:pt x="18" y="86"/>
                    <a:pt x="0" y="141"/>
                    <a:pt x="29" y="169"/>
                  </a:cubicBezTo>
                  <a:cubicBezTo>
                    <a:pt x="47" y="186"/>
                    <a:pt x="80" y="174"/>
                    <a:pt x="99" y="165"/>
                  </a:cubicBezTo>
                  <a:cubicBezTo>
                    <a:pt x="117" y="157"/>
                    <a:pt x="131" y="144"/>
                    <a:pt x="140" y="127"/>
                  </a:cubicBezTo>
                  <a:cubicBezTo>
                    <a:pt x="161" y="88"/>
                    <a:pt x="134" y="40"/>
                    <a:pt x="99" y="21"/>
                  </a:cubicBezTo>
                  <a:cubicBezTo>
                    <a:pt x="82" y="11"/>
                    <a:pt x="62" y="7"/>
                    <a:pt x="46" y="21"/>
                  </a:cubicBezTo>
                  <a:cubicBezTo>
                    <a:pt x="36" y="28"/>
                    <a:pt x="32" y="42"/>
                    <a:pt x="28" y="53"/>
                  </a:cubicBezTo>
                  <a:cubicBezTo>
                    <a:pt x="28" y="53"/>
                    <a:pt x="29" y="52"/>
                    <a:pt x="29" y="51"/>
                  </a:cubicBezTo>
                  <a:close/>
                </a:path>
              </a:pathLst>
            </a:custGeom>
            <a:solidFill>
              <a:srgbClr val="BD76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normAutofit fontScale="92500" lnSpcReduction="10000"/>
            </a:bodyPr>
            <a:lstStyle/>
            <a:p>
              <a:pPr>
                <a:defRPr/>
              </a:pPr>
              <a:endPara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1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6791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873919"/>
            <a:ext cx="8424936" cy="5579417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42" y="980728"/>
            <a:ext cx="2936925" cy="5221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28184" y="1772816"/>
            <a:ext cx="216024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输入的用户名密码发送到</a:t>
            </a:r>
            <a:r>
              <a:rPr lang="zh-CN" altLang="en-US" dirty="0"/>
              <a:t>服务</a:t>
            </a:r>
            <a:r>
              <a:rPr lang="zh-CN" altLang="en-US" dirty="0" smtClean="0"/>
              <a:t>端，由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脚本判断用户名密码的正确性，正确则登录进入。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195736" y="1700808"/>
            <a:ext cx="3600400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3"/>
            <a:endCxn id="14" idx="1"/>
          </p:cNvCxnSpPr>
          <p:nvPr/>
        </p:nvCxnSpPr>
        <p:spPr>
          <a:xfrm>
            <a:off x="5796136" y="2240868"/>
            <a:ext cx="432048" cy="270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6791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873919"/>
            <a:ext cx="8424936" cy="5579417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573016"/>
            <a:ext cx="216024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暂时定义的应用入口，目前做了两个简单的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，办公</a:t>
            </a:r>
            <a:r>
              <a:rPr lang="en-US" altLang="zh-CN" dirty="0" smtClean="0"/>
              <a:t>OA</a:t>
            </a:r>
            <a:r>
              <a:rPr lang="zh-CN" altLang="en-US" dirty="0" smtClean="0"/>
              <a:t>和会议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 flipV="1">
            <a:off x="6012160" y="4173181"/>
            <a:ext cx="432048" cy="371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24720"/>
            <a:ext cx="2907324" cy="516857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411760" y="3356992"/>
            <a:ext cx="3600400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771800" y="3356992"/>
            <a:ext cx="1008112" cy="720080"/>
          </a:xfrm>
          <a:prstGeom prst="ellipse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2" idx="2"/>
            <a:endCxn id="10" idx="3"/>
          </p:cNvCxnSpPr>
          <p:nvPr/>
        </p:nvCxnSpPr>
        <p:spPr>
          <a:xfrm flipH="1" flipV="1">
            <a:off x="2051720" y="3033827"/>
            <a:ext cx="720080" cy="683205"/>
          </a:xfrm>
          <a:prstGeom prst="straightConnector1">
            <a:avLst/>
          </a:prstGeom>
          <a:ln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560" y="2710661"/>
            <a:ext cx="1440160" cy="646331"/>
          </a:xfrm>
          <a:prstGeom prst="rect">
            <a:avLst/>
          </a:prstGeom>
          <a:noFill/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点击办公</a:t>
            </a:r>
            <a:r>
              <a:rPr lang="en-US" altLang="zh-CN" dirty="0" smtClean="0"/>
              <a:t>OA</a:t>
            </a:r>
            <a:r>
              <a:rPr lang="zh-CN" altLang="en-US" dirty="0" smtClean="0"/>
              <a:t>进入下一页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7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6791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873919"/>
            <a:ext cx="8424936" cy="5579417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12" y="980728"/>
            <a:ext cx="2941425" cy="52292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987824" y="1052736"/>
            <a:ext cx="864096" cy="504056"/>
          </a:xfrm>
          <a:prstGeom prst="ellipse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556792"/>
            <a:ext cx="1584176" cy="369332"/>
          </a:xfrm>
          <a:prstGeom prst="rect">
            <a:avLst/>
          </a:prstGeom>
          <a:noFill/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点击回到首页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 flipH="1">
            <a:off x="2051720" y="1304764"/>
            <a:ext cx="936104" cy="252028"/>
          </a:xfrm>
          <a:prstGeom prst="straightConnector1">
            <a:avLst/>
          </a:prstGeom>
          <a:ln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6791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873919"/>
            <a:ext cx="8424936" cy="5579417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40744"/>
            <a:ext cx="2907324" cy="5168576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07904" y="4941168"/>
            <a:ext cx="1008112" cy="720080"/>
          </a:xfrm>
          <a:prstGeom prst="ellipse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2" idx="2"/>
            <a:endCxn id="10" idx="3"/>
          </p:cNvCxnSpPr>
          <p:nvPr/>
        </p:nvCxnSpPr>
        <p:spPr>
          <a:xfrm flipH="1" flipV="1">
            <a:off x="2267744" y="3609891"/>
            <a:ext cx="1440160" cy="1691317"/>
          </a:xfrm>
          <a:prstGeom prst="straightConnector1">
            <a:avLst/>
          </a:prstGeom>
          <a:ln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560" y="3286725"/>
            <a:ext cx="1656184" cy="646331"/>
          </a:xfrm>
          <a:prstGeom prst="rect">
            <a:avLst/>
          </a:prstGeom>
          <a:noFill/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点击会议进入会议的应用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0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6791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873919"/>
            <a:ext cx="8424936" cy="5579417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4241878"/>
            <a:ext cx="1440160" cy="646331"/>
          </a:xfrm>
          <a:prstGeom prst="rect">
            <a:avLst/>
          </a:prstGeom>
          <a:noFill/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点击进入会议详情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03" y="922598"/>
            <a:ext cx="2941425" cy="52292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419872" y="5877272"/>
            <a:ext cx="1008112" cy="360040"/>
          </a:xfrm>
          <a:prstGeom prst="ellipse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2276872"/>
            <a:ext cx="2304256" cy="1200329"/>
          </a:xfrm>
          <a:prstGeom prst="rect">
            <a:avLst/>
          </a:prstGeom>
          <a:noFill/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首页从天气预报网站提供的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接口进行信息的获取和展示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0" idx="3"/>
          </p:cNvCxnSpPr>
          <p:nvPr/>
        </p:nvCxnSpPr>
        <p:spPr>
          <a:xfrm flipV="1">
            <a:off x="2771800" y="2636912"/>
            <a:ext cx="360040" cy="240125"/>
          </a:xfrm>
          <a:prstGeom prst="straightConnector1">
            <a:avLst/>
          </a:prstGeom>
          <a:ln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8" idx="1"/>
          </p:cNvCxnSpPr>
          <p:nvPr/>
        </p:nvCxnSpPr>
        <p:spPr>
          <a:xfrm flipV="1">
            <a:off x="4086064" y="4565044"/>
            <a:ext cx="2286136" cy="1312229"/>
          </a:xfrm>
          <a:prstGeom prst="straightConnector1">
            <a:avLst/>
          </a:prstGeom>
          <a:ln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565497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目前主流应用程序大体分为三类：</a:t>
            </a:r>
            <a:r>
              <a:rPr lang="en-US" altLang="zh-CN" dirty="0"/>
              <a:t>Web App</a:t>
            </a:r>
            <a:r>
              <a:rPr lang="zh-CN" altLang="en-US" dirty="0"/>
              <a:t>、</a:t>
            </a:r>
            <a:r>
              <a:rPr lang="en-US" altLang="zh-CN" dirty="0"/>
              <a:t>Hybrid App</a:t>
            </a:r>
            <a:r>
              <a:rPr lang="zh-CN" altLang="en-US" dirty="0"/>
              <a:t>、 </a:t>
            </a:r>
            <a:r>
              <a:rPr lang="en-US" altLang="zh-CN" dirty="0"/>
              <a:t>Native App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65627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3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6791" y="261938"/>
            <a:ext cx="65910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873919"/>
            <a:ext cx="8424936" cy="5579417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624" y="3429000"/>
            <a:ext cx="1440160" cy="923330"/>
          </a:xfrm>
          <a:prstGeom prst="rect">
            <a:avLst/>
          </a:prstGeom>
          <a:noFill/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输入时间等关键信息进行检索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23" y="1183915"/>
            <a:ext cx="2764004" cy="491378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199523" y="2132856"/>
            <a:ext cx="1948541" cy="432048"/>
          </a:xfrm>
          <a:prstGeom prst="ellipse">
            <a:avLst/>
          </a:prstGeom>
          <a:noFill/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7" idx="3"/>
            <a:endCxn id="8" idx="3"/>
          </p:cNvCxnSpPr>
          <p:nvPr/>
        </p:nvCxnSpPr>
        <p:spPr>
          <a:xfrm flipH="1">
            <a:off x="2627784" y="2501632"/>
            <a:ext cx="857096" cy="1389033"/>
          </a:xfrm>
          <a:prstGeom prst="straightConnector1">
            <a:avLst/>
          </a:prstGeom>
          <a:ln>
            <a:solidFill>
              <a:srgbClr val="66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87910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后续计划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完善移动开发的基本框架（通过对代码进行功能模块化等手段进行）；</a:t>
            </a:r>
            <a:endParaRPr lang="en-US" altLang="zh-CN" dirty="0" smtClean="0"/>
          </a:p>
          <a:p>
            <a:r>
              <a:rPr lang="zh-CN" altLang="en-US" dirty="0" smtClean="0"/>
              <a:t>进一步研究与后台系统的集成方式（包括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、自定义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、页面抓取、读取</a:t>
            </a:r>
            <a:r>
              <a:rPr lang="en-US" altLang="zh-CN" dirty="0" smtClean="0"/>
              <a:t>DB</a:t>
            </a:r>
            <a:r>
              <a:rPr lang="zh-CN" altLang="en-US" dirty="0" smtClean="0"/>
              <a:t>、读取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、读取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报文、读取</a:t>
            </a:r>
            <a:r>
              <a:rPr lang="en-US" altLang="zh-CN" dirty="0" smtClean="0"/>
              <a:t>MQ</a:t>
            </a:r>
            <a:r>
              <a:rPr lang="zh-CN" altLang="en-US" dirty="0" smtClean="0"/>
              <a:t>等）。</a:t>
            </a:r>
            <a:endParaRPr lang="en-US" altLang="zh-CN" dirty="0" smtClean="0"/>
          </a:p>
          <a:p>
            <a:r>
              <a:rPr lang="zh-CN" altLang="en-US" dirty="0" smtClean="0"/>
              <a:t>研究移动产品的打包发布方式、后台注册管理手段等等。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565497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S--Web App 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1800" dirty="0"/>
              <a:t>Web App </a:t>
            </a:r>
            <a:r>
              <a:rPr lang="zh-CN" altLang="en-US" sz="1800" dirty="0"/>
              <a:t>指采用</a:t>
            </a:r>
            <a:r>
              <a:rPr lang="en-US" altLang="zh-CN" sz="1800" dirty="0"/>
              <a:t>Html5</a:t>
            </a:r>
            <a:r>
              <a:rPr lang="zh-CN" altLang="en-US" sz="1800" dirty="0"/>
              <a:t>语言写出的</a:t>
            </a:r>
            <a:r>
              <a:rPr lang="en-US" altLang="zh-CN" sz="1800" dirty="0"/>
              <a:t>App</a:t>
            </a:r>
            <a:r>
              <a:rPr lang="zh-CN" altLang="en-US" sz="1800" dirty="0"/>
              <a:t>，不需要下载安装。类似于现在所说的轻应用。生存在浏览器中的应用，基本上可以说是触屏版的网页应用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2501106" cy="468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2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0150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S--Native APP 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1800" dirty="0"/>
              <a:t>Native APP </a:t>
            </a:r>
            <a:r>
              <a:rPr lang="zh-CN" altLang="en-US" sz="1800" dirty="0"/>
              <a:t>指的是原生程序，一般依托于操作系统，有很强的交互，是一个完整的</a:t>
            </a:r>
            <a:r>
              <a:rPr lang="en-US" altLang="zh-CN" sz="1800" dirty="0"/>
              <a:t>App</a:t>
            </a:r>
            <a:r>
              <a:rPr lang="zh-CN" altLang="en-US" sz="1800" dirty="0"/>
              <a:t>，可拓展性强。需要用户下载安装</a:t>
            </a:r>
            <a:r>
              <a:rPr lang="zh-CN" altLang="en-US" sz="1800" dirty="0" smtClean="0"/>
              <a:t>使用。</a:t>
            </a:r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2461292" cy="458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3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0150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S--Hybrid APP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Hybrid APP</a:t>
            </a:r>
            <a:r>
              <a:rPr lang="zh-CN" altLang="en-US" sz="1600" dirty="0"/>
              <a:t>指的是半原生半</a:t>
            </a:r>
            <a:r>
              <a:rPr lang="en-US" altLang="zh-CN" sz="1600" dirty="0"/>
              <a:t>Web</a:t>
            </a:r>
            <a:r>
              <a:rPr lang="zh-CN" altLang="en-US" sz="1600" dirty="0"/>
              <a:t>的混合类</a:t>
            </a:r>
            <a:r>
              <a:rPr lang="en-US" altLang="zh-CN" sz="1600" dirty="0"/>
              <a:t>App</a:t>
            </a:r>
            <a:r>
              <a:rPr lang="zh-CN" altLang="en-US" sz="1600" dirty="0"/>
              <a:t>。需要下载安装，看上去类似</a:t>
            </a:r>
            <a:r>
              <a:rPr lang="en-US" altLang="zh-CN" sz="1600" dirty="0"/>
              <a:t>Native App</a:t>
            </a:r>
            <a:r>
              <a:rPr lang="zh-CN" altLang="en-US" sz="1600" dirty="0"/>
              <a:t>，但只有很少的</a:t>
            </a:r>
            <a:r>
              <a:rPr lang="en-US" altLang="zh-CN" sz="1600" dirty="0"/>
              <a:t>UI Web View</a:t>
            </a:r>
            <a:r>
              <a:rPr lang="zh-CN" altLang="en-US" sz="1600" dirty="0"/>
              <a:t>，访问的内容是 </a:t>
            </a:r>
            <a:r>
              <a:rPr lang="en-US" altLang="zh-CN" sz="1600" dirty="0"/>
              <a:t>Web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/>
              <a:t>Hybrid App </a:t>
            </a:r>
            <a:r>
              <a:rPr lang="zh-CN" altLang="en-US" sz="1600" dirty="0"/>
              <a:t>极力去打造类似于</a:t>
            </a:r>
            <a:r>
              <a:rPr lang="en-US" altLang="zh-CN" sz="1600" dirty="0"/>
              <a:t>Native App </a:t>
            </a:r>
            <a:r>
              <a:rPr lang="zh-CN" altLang="en-US" sz="1600" dirty="0"/>
              <a:t>的体验，但仍受限于技术，网速，等等很多因素。尚不完美。</a:t>
            </a:r>
          </a:p>
        </p:txBody>
      </p:sp>
    </p:spTree>
    <p:extLst>
      <p:ext uri="{BB962C8B-B14F-4D97-AF65-F5344CB8AC3E}">
        <p14:creationId xmlns:p14="http://schemas.microsoft.com/office/powerpoint/2010/main" val="12791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60150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 dirty="0" smtClean="0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 dirty="0" smtClean="0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S—</a:t>
            </a:r>
            <a:r>
              <a:rPr lang="zh-CN" altLang="en-US" sz="4000" b="1" dirty="0" smtClean="0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技术对比</a:t>
            </a:r>
            <a:endParaRPr lang="zh-CN" altLang="en-US" sz="4000" b="1" dirty="0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http://www.uisdc.com/web-hybrid-native-app</a:t>
            </a:r>
            <a:endParaRPr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9151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4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57188" y="261938"/>
            <a:ext cx="34893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4000" b="1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O</a:t>
            </a:r>
            <a:r>
              <a:rPr lang="en-US" altLang="zh-CN" sz="4000" b="1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>
                <a:solidFill>
                  <a:srgbClr val="F9A2AB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4000" b="1">
                <a:solidFill>
                  <a:srgbClr val="8BD1D9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4000" b="1">
                <a:solidFill>
                  <a:srgbClr val="CCDF85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4000" b="1">
                <a:solidFill>
                  <a:srgbClr val="FDCA77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endParaRPr lang="zh-CN" altLang="en-US" sz="4000" b="1">
              <a:solidFill>
                <a:srgbClr val="FDCA77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850900"/>
            <a:ext cx="9163050" cy="460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9" name="Line 13"/>
          <p:cNvSpPr>
            <a:spLocks noChangeShapeType="1"/>
          </p:cNvSpPr>
          <p:nvPr/>
        </p:nvSpPr>
        <p:spPr bwMode="auto">
          <a:xfrm>
            <a:off x="2593975" y="3403600"/>
            <a:ext cx="709613" cy="0"/>
          </a:xfrm>
          <a:prstGeom prst="line">
            <a:avLst/>
          </a:prstGeom>
          <a:noFill/>
          <a:ln w="9525" cap="rnd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0" name="AutoShape 14"/>
          <p:cNvSpPr>
            <a:spLocks noChangeArrowheads="1"/>
          </p:cNvSpPr>
          <p:nvPr/>
        </p:nvSpPr>
        <p:spPr bwMode="auto">
          <a:xfrm>
            <a:off x="3303588" y="3186113"/>
            <a:ext cx="3467100" cy="447675"/>
          </a:xfrm>
          <a:prstGeom prst="homePlate">
            <a:avLst>
              <a:gd name="adj" fmla="val 137827"/>
            </a:avLst>
          </a:prstGeom>
          <a:noFill/>
          <a:ln w="9525" cap="rnd">
            <a:solidFill>
              <a:srgbClr val="5F5F5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31868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技术基础</a:t>
            </a:r>
          </a:p>
        </p:txBody>
      </p:sp>
      <p:grpSp>
        <p:nvGrpSpPr>
          <p:cNvPr id="3085" name="组合 1"/>
          <p:cNvGrpSpPr>
            <a:grpSpLocks/>
          </p:cNvGrpSpPr>
          <p:nvPr/>
        </p:nvGrpSpPr>
        <p:grpSpPr bwMode="auto">
          <a:xfrm>
            <a:off x="1911350" y="3035300"/>
            <a:ext cx="557213" cy="754063"/>
            <a:chOff x="1912093" y="3035874"/>
            <a:chExt cx="556574" cy="754146"/>
          </a:xfrm>
        </p:grpSpPr>
        <p:sp>
          <p:nvSpPr>
            <p:cNvPr id="3099" name="Freeform 352"/>
            <p:cNvSpPr>
              <a:spLocks noEditPoints="1"/>
            </p:cNvSpPr>
            <p:nvPr/>
          </p:nvSpPr>
          <p:spPr bwMode="auto">
            <a:xfrm>
              <a:off x="1917715" y="3065591"/>
              <a:ext cx="550952" cy="713186"/>
            </a:xfrm>
            <a:custGeom>
              <a:avLst/>
              <a:gdLst>
                <a:gd name="T0" fmla="*/ 2147483646 w 290"/>
                <a:gd name="T1" fmla="*/ 2147483646 h 374"/>
                <a:gd name="T2" fmla="*/ 2147483646 w 290"/>
                <a:gd name="T3" fmla="*/ 2147483646 h 374"/>
                <a:gd name="T4" fmla="*/ 2147483646 w 290"/>
                <a:gd name="T5" fmla="*/ 2147483646 h 374"/>
                <a:gd name="T6" fmla="*/ 2147483646 w 290"/>
                <a:gd name="T7" fmla="*/ 2147483646 h 374"/>
                <a:gd name="T8" fmla="*/ 2147483646 w 290"/>
                <a:gd name="T9" fmla="*/ 2147483646 h 374"/>
                <a:gd name="T10" fmla="*/ 2147483646 w 290"/>
                <a:gd name="T11" fmla="*/ 2147483646 h 374"/>
                <a:gd name="T12" fmla="*/ 2147483646 w 290"/>
                <a:gd name="T13" fmla="*/ 2147483646 h 374"/>
                <a:gd name="T14" fmla="*/ 2147483646 w 290"/>
                <a:gd name="T15" fmla="*/ 2147483646 h 374"/>
                <a:gd name="T16" fmla="*/ 2147483646 w 290"/>
                <a:gd name="T17" fmla="*/ 2147483646 h 374"/>
                <a:gd name="T18" fmla="*/ 2147483646 w 290"/>
                <a:gd name="T19" fmla="*/ 2147483646 h 374"/>
                <a:gd name="T20" fmla="*/ 2147483646 w 290"/>
                <a:gd name="T21" fmla="*/ 2147483646 h 374"/>
                <a:gd name="T22" fmla="*/ 2147483646 w 290"/>
                <a:gd name="T23" fmla="*/ 2147483646 h 374"/>
                <a:gd name="T24" fmla="*/ 2147483646 w 290"/>
                <a:gd name="T25" fmla="*/ 2147483646 h 374"/>
                <a:gd name="T26" fmla="*/ 2147483646 w 290"/>
                <a:gd name="T27" fmla="*/ 2147483646 h 374"/>
                <a:gd name="T28" fmla="*/ 2147483646 w 290"/>
                <a:gd name="T29" fmla="*/ 2147483646 h 374"/>
                <a:gd name="T30" fmla="*/ 2147483646 w 290"/>
                <a:gd name="T31" fmla="*/ 2147483646 h 374"/>
                <a:gd name="T32" fmla="*/ 2147483646 w 290"/>
                <a:gd name="T33" fmla="*/ 2147483646 h 374"/>
                <a:gd name="T34" fmla="*/ 2147483646 w 290"/>
                <a:gd name="T35" fmla="*/ 2147483646 h 37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90" h="374">
                  <a:moveTo>
                    <a:pt x="241" y="170"/>
                  </a:moveTo>
                  <a:cubicBezTo>
                    <a:pt x="246" y="155"/>
                    <a:pt x="266" y="145"/>
                    <a:pt x="272" y="130"/>
                  </a:cubicBezTo>
                  <a:cubicBezTo>
                    <a:pt x="281" y="109"/>
                    <a:pt x="280" y="86"/>
                    <a:pt x="266" y="67"/>
                  </a:cubicBezTo>
                  <a:cubicBezTo>
                    <a:pt x="243" y="35"/>
                    <a:pt x="193" y="5"/>
                    <a:pt x="147" y="3"/>
                  </a:cubicBezTo>
                  <a:cubicBezTo>
                    <a:pt x="99" y="0"/>
                    <a:pt x="68" y="31"/>
                    <a:pt x="50" y="66"/>
                  </a:cubicBezTo>
                  <a:cubicBezTo>
                    <a:pt x="35" y="94"/>
                    <a:pt x="27" y="127"/>
                    <a:pt x="23" y="152"/>
                  </a:cubicBezTo>
                  <a:cubicBezTo>
                    <a:pt x="12" y="221"/>
                    <a:pt x="0" y="343"/>
                    <a:pt x="109" y="364"/>
                  </a:cubicBezTo>
                  <a:cubicBezTo>
                    <a:pt x="159" y="374"/>
                    <a:pt x="205" y="359"/>
                    <a:pt x="239" y="327"/>
                  </a:cubicBezTo>
                  <a:cubicBezTo>
                    <a:pt x="269" y="299"/>
                    <a:pt x="290" y="245"/>
                    <a:pt x="263" y="209"/>
                  </a:cubicBezTo>
                  <a:cubicBezTo>
                    <a:pt x="251" y="194"/>
                    <a:pt x="233" y="189"/>
                    <a:pt x="241" y="170"/>
                  </a:cubicBezTo>
                  <a:moveTo>
                    <a:pt x="186" y="273"/>
                  </a:moveTo>
                  <a:cubicBezTo>
                    <a:pt x="152" y="295"/>
                    <a:pt x="88" y="324"/>
                    <a:pt x="92" y="253"/>
                  </a:cubicBezTo>
                  <a:cubicBezTo>
                    <a:pt x="92" y="253"/>
                    <a:pt x="99" y="205"/>
                    <a:pt x="133" y="201"/>
                  </a:cubicBezTo>
                  <a:cubicBezTo>
                    <a:pt x="167" y="198"/>
                    <a:pt x="220" y="251"/>
                    <a:pt x="186" y="273"/>
                  </a:cubicBezTo>
                  <a:moveTo>
                    <a:pt x="186" y="141"/>
                  </a:moveTo>
                  <a:cubicBezTo>
                    <a:pt x="148" y="155"/>
                    <a:pt x="80" y="170"/>
                    <a:pt x="100" y="101"/>
                  </a:cubicBezTo>
                  <a:cubicBezTo>
                    <a:pt x="100" y="101"/>
                    <a:pt x="116" y="56"/>
                    <a:pt x="150" y="59"/>
                  </a:cubicBezTo>
                  <a:cubicBezTo>
                    <a:pt x="185" y="63"/>
                    <a:pt x="224" y="126"/>
                    <a:pt x="186" y="141"/>
                  </a:cubicBezTo>
                </a:path>
              </a:pathLst>
            </a:custGeom>
            <a:solidFill>
              <a:srgbClr val="8BD1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354"/>
            <p:cNvSpPr>
              <a:spLocks noEditPoints="1"/>
            </p:cNvSpPr>
            <p:nvPr/>
          </p:nvSpPr>
          <p:spPr bwMode="auto">
            <a:xfrm>
              <a:off x="2006863" y="3569158"/>
              <a:ext cx="431285" cy="195965"/>
            </a:xfrm>
            <a:custGeom>
              <a:avLst/>
              <a:gdLst>
                <a:gd name="T0" fmla="*/ 2147483646 w 227"/>
                <a:gd name="T1" fmla="*/ 2147483646 h 103"/>
                <a:gd name="T2" fmla="*/ 2147483646 w 227"/>
                <a:gd name="T3" fmla="*/ 2147483646 h 103"/>
                <a:gd name="T4" fmla="*/ 2147483646 w 227"/>
                <a:gd name="T5" fmla="*/ 2147483646 h 103"/>
                <a:gd name="T6" fmla="*/ 2147483646 w 227"/>
                <a:gd name="T7" fmla="*/ 2147483646 h 103"/>
                <a:gd name="T8" fmla="*/ 2147483646 w 227"/>
                <a:gd name="T9" fmla="*/ 2147483646 h 103"/>
                <a:gd name="T10" fmla="*/ 2147483646 w 227"/>
                <a:gd name="T11" fmla="*/ 2147483646 h 103"/>
                <a:gd name="T12" fmla="*/ 2147483646 w 227"/>
                <a:gd name="T13" fmla="*/ 2147483646 h 103"/>
                <a:gd name="T14" fmla="*/ 2147483646 w 227"/>
                <a:gd name="T15" fmla="*/ 2147483646 h 103"/>
                <a:gd name="T16" fmla="*/ 2147483646 w 227"/>
                <a:gd name="T17" fmla="*/ 2147483646 h 103"/>
                <a:gd name="T18" fmla="*/ 2147483646 w 227"/>
                <a:gd name="T19" fmla="*/ 2147483646 h 103"/>
                <a:gd name="T20" fmla="*/ 2147483646 w 227"/>
                <a:gd name="T21" fmla="*/ 2147483646 h 103"/>
                <a:gd name="T22" fmla="*/ 2147483646 w 227"/>
                <a:gd name="T23" fmla="*/ 2147483646 h 103"/>
                <a:gd name="T24" fmla="*/ 2147483646 w 227"/>
                <a:gd name="T25" fmla="*/ 2147483646 h 103"/>
                <a:gd name="T26" fmla="*/ 2147483646 w 227"/>
                <a:gd name="T27" fmla="*/ 2147483646 h 103"/>
                <a:gd name="T28" fmla="*/ 0 w 227"/>
                <a:gd name="T29" fmla="*/ 2147483646 h 103"/>
                <a:gd name="T30" fmla="*/ 2147483646 w 227"/>
                <a:gd name="T31" fmla="*/ 2147483646 h 103"/>
                <a:gd name="T32" fmla="*/ 2147483646 w 227"/>
                <a:gd name="T33" fmla="*/ 2147483646 h 103"/>
                <a:gd name="T34" fmla="*/ 2147483646 w 227"/>
                <a:gd name="T35" fmla="*/ 2147483646 h 103"/>
                <a:gd name="T36" fmla="*/ 2147483646 w 227"/>
                <a:gd name="T37" fmla="*/ 2147483646 h 103"/>
                <a:gd name="T38" fmla="*/ 0 w 227"/>
                <a:gd name="T39" fmla="*/ 2147483646 h 103"/>
                <a:gd name="T40" fmla="*/ 2147483646 w 227"/>
                <a:gd name="T41" fmla="*/ 2147483646 h 103"/>
                <a:gd name="T42" fmla="*/ 2147483646 w 227"/>
                <a:gd name="T43" fmla="*/ 2147483646 h 103"/>
                <a:gd name="T44" fmla="*/ 2147483646 w 227"/>
                <a:gd name="T45" fmla="*/ 2147483646 h 103"/>
                <a:gd name="T46" fmla="*/ 2147483646 w 227"/>
                <a:gd name="T47" fmla="*/ 2147483646 h 103"/>
                <a:gd name="T48" fmla="*/ 2147483646 w 227"/>
                <a:gd name="T49" fmla="*/ 2147483646 h 103"/>
                <a:gd name="T50" fmla="*/ 2147483646 w 227"/>
                <a:gd name="T51" fmla="*/ 2147483646 h 103"/>
                <a:gd name="T52" fmla="*/ 2147483646 w 227"/>
                <a:gd name="T53" fmla="*/ 2147483646 h 103"/>
                <a:gd name="T54" fmla="*/ 2147483646 w 227"/>
                <a:gd name="T55" fmla="*/ 2147483646 h 103"/>
                <a:gd name="T56" fmla="*/ 2147483646 w 227"/>
                <a:gd name="T57" fmla="*/ 2147483646 h 103"/>
                <a:gd name="T58" fmla="*/ 2147483646 w 227"/>
                <a:gd name="T59" fmla="*/ 2147483646 h 103"/>
                <a:gd name="T60" fmla="*/ 2147483646 w 227"/>
                <a:gd name="T61" fmla="*/ 2147483646 h 103"/>
                <a:gd name="T62" fmla="*/ 2147483646 w 227"/>
                <a:gd name="T63" fmla="*/ 0 h 10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7" h="103">
                  <a:moveTo>
                    <a:pt x="79" y="61"/>
                  </a:moveTo>
                  <a:cubicBezTo>
                    <a:pt x="73" y="61"/>
                    <a:pt x="66" y="60"/>
                    <a:pt x="59" y="59"/>
                  </a:cubicBezTo>
                  <a:cubicBezTo>
                    <a:pt x="58" y="59"/>
                    <a:pt x="57" y="58"/>
                    <a:pt x="57" y="57"/>
                  </a:cubicBezTo>
                  <a:cubicBezTo>
                    <a:pt x="58" y="56"/>
                    <a:pt x="58" y="55"/>
                    <a:pt x="59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6" y="56"/>
                    <a:pt x="73" y="57"/>
                    <a:pt x="79" y="57"/>
                  </a:cubicBezTo>
                  <a:cubicBezTo>
                    <a:pt x="80" y="57"/>
                    <a:pt x="81" y="58"/>
                    <a:pt x="81" y="59"/>
                  </a:cubicBezTo>
                  <a:cubicBezTo>
                    <a:pt x="81" y="60"/>
                    <a:pt x="80" y="61"/>
                    <a:pt x="79" y="61"/>
                  </a:cubicBezTo>
                  <a:cubicBezTo>
                    <a:pt x="79" y="61"/>
                    <a:pt x="79" y="61"/>
                    <a:pt x="79" y="61"/>
                  </a:cubicBezTo>
                  <a:moveTo>
                    <a:pt x="117" y="50"/>
                  </a:moveTo>
                  <a:cubicBezTo>
                    <a:pt x="118" y="49"/>
                    <a:pt x="118" y="49"/>
                    <a:pt x="118" y="49"/>
                  </a:cubicBezTo>
                  <a:cubicBezTo>
                    <a:pt x="119" y="49"/>
                    <a:pt x="120" y="50"/>
                    <a:pt x="120" y="51"/>
                  </a:cubicBezTo>
                  <a:cubicBezTo>
                    <a:pt x="121" y="52"/>
                    <a:pt x="120" y="53"/>
                    <a:pt x="119" y="53"/>
                  </a:cubicBezTo>
                  <a:cubicBezTo>
                    <a:pt x="113" y="56"/>
                    <a:pt x="106" y="58"/>
                    <a:pt x="100" y="59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8" y="59"/>
                    <a:pt x="97" y="59"/>
                    <a:pt x="97" y="58"/>
                  </a:cubicBezTo>
                  <a:cubicBezTo>
                    <a:pt x="97" y="57"/>
                    <a:pt x="98" y="55"/>
                    <a:pt x="99" y="55"/>
                  </a:cubicBezTo>
                  <a:cubicBezTo>
                    <a:pt x="105" y="54"/>
                    <a:pt x="111" y="52"/>
                    <a:pt x="117" y="50"/>
                  </a:cubicBezTo>
                  <a:cubicBezTo>
                    <a:pt x="117" y="50"/>
                    <a:pt x="117" y="50"/>
                    <a:pt x="117" y="50"/>
                  </a:cubicBezTo>
                  <a:moveTo>
                    <a:pt x="215" y="5"/>
                  </a:moveTo>
                  <a:cubicBezTo>
                    <a:pt x="194" y="13"/>
                    <a:pt x="173" y="21"/>
                    <a:pt x="153" y="28"/>
                  </a:cubicBezTo>
                  <a:cubicBezTo>
                    <a:pt x="153" y="28"/>
                    <a:pt x="153" y="28"/>
                    <a:pt x="153" y="28"/>
                  </a:cubicBezTo>
                  <a:cubicBezTo>
                    <a:pt x="154" y="29"/>
                    <a:pt x="154" y="30"/>
                    <a:pt x="153" y="31"/>
                  </a:cubicBezTo>
                  <a:cubicBezTo>
                    <a:pt x="148" y="36"/>
                    <a:pt x="143" y="40"/>
                    <a:pt x="137" y="44"/>
                  </a:cubicBezTo>
                  <a:cubicBezTo>
                    <a:pt x="137" y="44"/>
                    <a:pt x="136" y="44"/>
                    <a:pt x="136" y="44"/>
                  </a:cubicBezTo>
                  <a:cubicBezTo>
                    <a:pt x="135" y="44"/>
                    <a:pt x="135" y="44"/>
                    <a:pt x="134" y="43"/>
                  </a:cubicBezTo>
                  <a:cubicBezTo>
                    <a:pt x="134" y="42"/>
                    <a:pt x="134" y="41"/>
                    <a:pt x="135" y="40"/>
                  </a:cubicBezTo>
                  <a:cubicBezTo>
                    <a:pt x="140" y="37"/>
                    <a:pt x="145" y="33"/>
                    <a:pt x="149" y="29"/>
                  </a:cubicBezTo>
                  <a:cubicBezTo>
                    <a:pt x="145" y="30"/>
                    <a:pt x="140" y="32"/>
                    <a:pt x="136" y="33"/>
                  </a:cubicBezTo>
                  <a:cubicBezTo>
                    <a:pt x="90" y="47"/>
                    <a:pt x="45" y="56"/>
                    <a:pt x="0" y="63"/>
                  </a:cubicBezTo>
                  <a:cubicBezTo>
                    <a:pt x="23" y="83"/>
                    <a:pt x="53" y="93"/>
                    <a:pt x="84" y="93"/>
                  </a:cubicBezTo>
                  <a:cubicBezTo>
                    <a:pt x="116" y="93"/>
                    <a:pt x="149" y="82"/>
                    <a:pt x="174" y="61"/>
                  </a:cubicBezTo>
                  <a:cubicBezTo>
                    <a:pt x="188" y="50"/>
                    <a:pt x="201" y="34"/>
                    <a:pt x="210" y="17"/>
                  </a:cubicBezTo>
                  <a:cubicBezTo>
                    <a:pt x="212" y="13"/>
                    <a:pt x="213" y="9"/>
                    <a:pt x="215" y="5"/>
                  </a:cubicBezTo>
                  <a:moveTo>
                    <a:pt x="227" y="0"/>
                  </a:moveTo>
                  <a:cubicBezTo>
                    <a:pt x="223" y="2"/>
                    <a:pt x="219" y="3"/>
                    <a:pt x="215" y="5"/>
                  </a:cubicBezTo>
                  <a:cubicBezTo>
                    <a:pt x="213" y="9"/>
                    <a:pt x="212" y="13"/>
                    <a:pt x="210" y="17"/>
                  </a:cubicBezTo>
                  <a:cubicBezTo>
                    <a:pt x="200" y="37"/>
                    <a:pt x="186" y="54"/>
                    <a:pt x="168" y="67"/>
                  </a:cubicBezTo>
                  <a:cubicBezTo>
                    <a:pt x="142" y="85"/>
                    <a:pt x="111" y="94"/>
                    <a:pt x="81" y="94"/>
                  </a:cubicBezTo>
                  <a:cubicBezTo>
                    <a:pt x="51" y="94"/>
                    <a:pt x="22" y="85"/>
                    <a:pt x="0" y="66"/>
                  </a:cubicBezTo>
                  <a:cubicBezTo>
                    <a:pt x="14" y="82"/>
                    <a:pt x="34" y="94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1" y="100"/>
                    <a:pt x="61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72" y="102"/>
                    <a:pt x="82" y="103"/>
                    <a:pt x="92" y="103"/>
                  </a:cubicBezTo>
                  <a:cubicBezTo>
                    <a:pt x="130" y="103"/>
                    <a:pt x="165" y="88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92" y="63"/>
                    <a:pt x="193" y="63"/>
                    <a:pt x="193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3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193" y="62"/>
                    <a:pt x="193" y="62"/>
                    <a:pt x="193" y="62"/>
                  </a:cubicBezTo>
                  <a:cubicBezTo>
                    <a:pt x="209" y="46"/>
                    <a:pt x="223" y="23"/>
                    <a:pt x="227" y="0"/>
                  </a:cubicBezTo>
                </a:path>
              </a:pathLst>
            </a:custGeom>
            <a:solidFill>
              <a:srgbClr val="349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355"/>
            <p:cNvSpPr>
              <a:spLocks/>
            </p:cNvSpPr>
            <p:nvPr/>
          </p:nvSpPr>
          <p:spPr bwMode="auto">
            <a:xfrm>
              <a:off x="1912093" y="3035874"/>
              <a:ext cx="528464" cy="754146"/>
            </a:xfrm>
            <a:custGeom>
              <a:avLst/>
              <a:gdLst>
                <a:gd name="T0" fmla="*/ 2147483646 w 278"/>
                <a:gd name="T1" fmla="*/ 2147483646 h 396"/>
                <a:gd name="T2" fmla="*/ 2147483646 w 278"/>
                <a:gd name="T3" fmla="*/ 2147483646 h 396"/>
                <a:gd name="T4" fmla="*/ 2147483646 w 278"/>
                <a:gd name="T5" fmla="*/ 2147483646 h 396"/>
                <a:gd name="T6" fmla="*/ 2147483646 w 278"/>
                <a:gd name="T7" fmla="*/ 2147483646 h 396"/>
                <a:gd name="T8" fmla="*/ 2147483646 w 278"/>
                <a:gd name="T9" fmla="*/ 2147483646 h 396"/>
                <a:gd name="T10" fmla="*/ 2147483646 w 278"/>
                <a:gd name="T11" fmla="*/ 2147483646 h 396"/>
                <a:gd name="T12" fmla="*/ 2147483646 w 278"/>
                <a:gd name="T13" fmla="*/ 2147483646 h 396"/>
                <a:gd name="T14" fmla="*/ 2147483646 w 278"/>
                <a:gd name="T15" fmla="*/ 2147483646 h 396"/>
                <a:gd name="T16" fmla="*/ 2147483646 w 278"/>
                <a:gd name="T17" fmla="*/ 2147483646 h 396"/>
                <a:gd name="T18" fmla="*/ 2147483646 w 278"/>
                <a:gd name="T19" fmla="*/ 2147483646 h 396"/>
                <a:gd name="T20" fmla="*/ 2147483646 w 278"/>
                <a:gd name="T21" fmla="*/ 2147483646 h 396"/>
                <a:gd name="T22" fmla="*/ 2147483646 w 278"/>
                <a:gd name="T23" fmla="*/ 2147483646 h 396"/>
                <a:gd name="T24" fmla="*/ 2147483646 w 278"/>
                <a:gd name="T25" fmla="*/ 2147483646 h 396"/>
                <a:gd name="T26" fmla="*/ 2147483646 w 278"/>
                <a:gd name="T27" fmla="*/ 2147483646 h 396"/>
                <a:gd name="T28" fmla="*/ 2147483646 w 278"/>
                <a:gd name="T29" fmla="*/ 2147483646 h 396"/>
                <a:gd name="T30" fmla="*/ 2147483646 w 278"/>
                <a:gd name="T31" fmla="*/ 2147483646 h 396"/>
                <a:gd name="T32" fmla="*/ 2147483646 w 278"/>
                <a:gd name="T33" fmla="*/ 2147483646 h 396"/>
                <a:gd name="T34" fmla="*/ 2147483646 w 278"/>
                <a:gd name="T35" fmla="*/ 2147483646 h 396"/>
                <a:gd name="T36" fmla="*/ 2147483646 w 278"/>
                <a:gd name="T37" fmla="*/ 2147483646 h 396"/>
                <a:gd name="T38" fmla="*/ 2147483646 w 278"/>
                <a:gd name="T39" fmla="*/ 2147483646 h 396"/>
                <a:gd name="T40" fmla="*/ 2147483646 w 278"/>
                <a:gd name="T41" fmla="*/ 2147483646 h 396"/>
                <a:gd name="T42" fmla="*/ 2147483646 w 278"/>
                <a:gd name="T43" fmla="*/ 2147483646 h 3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78" h="396">
                  <a:moveTo>
                    <a:pt x="44" y="73"/>
                  </a:moveTo>
                  <a:cubicBezTo>
                    <a:pt x="72" y="20"/>
                    <a:pt x="120" y="0"/>
                    <a:pt x="177" y="17"/>
                  </a:cubicBezTo>
                  <a:cubicBezTo>
                    <a:pt x="221" y="31"/>
                    <a:pt x="274" y="68"/>
                    <a:pt x="270" y="119"/>
                  </a:cubicBezTo>
                  <a:cubicBezTo>
                    <a:pt x="269" y="144"/>
                    <a:pt x="248" y="154"/>
                    <a:pt x="237" y="172"/>
                  </a:cubicBezTo>
                  <a:cubicBezTo>
                    <a:pt x="232" y="180"/>
                    <a:pt x="231" y="188"/>
                    <a:pt x="235" y="196"/>
                  </a:cubicBezTo>
                  <a:cubicBezTo>
                    <a:pt x="239" y="202"/>
                    <a:pt x="247" y="208"/>
                    <a:pt x="252" y="213"/>
                  </a:cubicBezTo>
                  <a:cubicBezTo>
                    <a:pt x="260" y="221"/>
                    <a:pt x="265" y="231"/>
                    <a:pt x="267" y="242"/>
                  </a:cubicBezTo>
                  <a:cubicBezTo>
                    <a:pt x="277" y="279"/>
                    <a:pt x="251" y="319"/>
                    <a:pt x="224" y="341"/>
                  </a:cubicBezTo>
                  <a:cubicBezTo>
                    <a:pt x="161" y="393"/>
                    <a:pt x="53" y="382"/>
                    <a:pt x="22" y="302"/>
                  </a:cubicBezTo>
                  <a:cubicBezTo>
                    <a:pt x="10" y="271"/>
                    <a:pt x="10" y="236"/>
                    <a:pt x="12" y="203"/>
                  </a:cubicBezTo>
                  <a:cubicBezTo>
                    <a:pt x="15" y="158"/>
                    <a:pt x="24" y="113"/>
                    <a:pt x="44" y="73"/>
                  </a:cubicBezTo>
                  <a:cubicBezTo>
                    <a:pt x="45" y="71"/>
                    <a:pt x="43" y="73"/>
                    <a:pt x="43" y="73"/>
                  </a:cubicBezTo>
                  <a:cubicBezTo>
                    <a:pt x="12" y="135"/>
                    <a:pt x="0" y="220"/>
                    <a:pt x="16" y="288"/>
                  </a:cubicBezTo>
                  <a:cubicBezTo>
                    <a:pt x="37" y="380"/>
                    <a:pt x="147" y="396"/>
                    <a:pt x="218" y="347"/>
                  </a:cubicBezTo>
                  <a:cubicBezTo>
                    <a:pt x="242" y="330"/>
                    <a:pt x="259" y="305"/>
                    <a:pt x="267" y="277"/>
                  </a:cubicBezTo>
                  <a:cubicBezTo>
                    <a:pt x="273" y="258"/>
                    <a:pt x="270" y="237"/>
                    <a:pt x="260" y="220"/>
                  </a:cubicBezTo>
                  <a:cubicBezTo>
                    <a:pt x="255" y="211"/>
                    <a:pt x="246" y="204"/>
                    <a:pt x="239" y="197"/>
                  </a:cubicBezTo>
                  <a:cubicBezTo>
                    <a:pt x="223" y="181"/>
                    <a:pt x="246" y="162"/>
                    <a:pt x="257" y="150"/>
                  </a:cubicBezTo>
                  <a:cubicBezTo>
                    <a:pt x="278" y="128"/>
                    <a:pt x="275" y="92"/>
                    <a:pt x="258" y="69"/>
                  </a:cubicBezTo>
                  <a:cubicBezTo>
                    <a:pt x="229" y="30"/>
                    <a:pt x="172" y="4"/>
                    <a:pt x="124" y="9"/>
                  </a:cubicBezTo>
                  <a:cubicBezTo>
                    <a:pt x="87" y="13"/>
                    <a:pt x="60" y="42"/>
                    <a:pt x="43" y="73"/>
                  </a:cubicBezTo>
                  <a:cubicBezTo>
                    <a:pt x="42" y="75"/>
                    <a:pt x="43" y="73"/>
                    <a:pt x="44" y="73"/>
                  </a:cubicBezTo>
                </a:path>
              </a:pathLst>
            </a:custGeom>
            <a:solidFill>
              <a:srgbClr val="2D8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356"/>
            <p:cNvSpPr>
              <a:spLocks noEditPoints="1"/>
            </p:cNvSpPr>
            <p:nvPr/>
          </p:nvSpPr>
          <p:spPr bwMode="auto">
            <a:xfrm>
              <a:off x="1981966" y="3115385"/>
              <a:ext cx="374262" cy="508386"/>
            </a:xfrm>
            <a:custGeom>
              <a:avLst/>
              <a:gdLst>
                <a:gd name="T0" fmla="*/ 2147483646 w 197"/>
                <a:gd name="T1" fmla="*/ 2147483646 h 267"/>
                <a:gd name="T2" fmla="*/ 2147483646 w 197"/>
                <a:gd name="T3" fmla="*/ 2147483646 h 267"/>
                <a:gd name="T4" fmla="*/ 2147483646 w 197"/>
                <a:gd name="T5" fmla="*/ 2147483646 h 267"/>
                <a:gd name="T6" fmla="*/ 2147483646 w 197"/>
                <a:gd name="T7" fmla="*/ 2147483646 h 267"/>
                <a:gd name="T8" fmla="*/ 2147483646 w 197"/>
                <a:gd name="T9" fmla="*/ 2147483646 h 267"/>
                <a:gd name="T10" fmla="*/ 2147483646 w 197"/>
                <a:gd name="T11" fmla="*/ 2147483646 h 267"/>
                <a:gd name="T12" fmla="*/ 2147483646 w 197"/>
                <a:gd name="T13" fmla="*/ 2147483646 h 267"/>
                <a:gd name="T14" fmla="*/ 2147483646 w 197"/>
                <a:gd name="T15" fmla="*/ 2147483646 h 267"/>
                <a:gd name="T16" fmla="*/ 2147483646 w 197"/>
                <a:gd name="T17" fmla="*/ 2147483646 h 267"/>
                <a:gd name="T18" fmla="*/ 2147483646 w 197"/>
                <a:gd name="T19" fmla="*/ 2147483646 h 267"/>
                <a:gd name="T20" fmla="*/ 2147483646 w 197"/>
                <a:gd name="T21" fmla="*/ 2147483646 h 267"/>
                <a:gd name="T22" fmla="*/ 2147483646 w 197"/>
                <a:gd name="T23" fmla="*/ 2147483646 h 267"/>
                <a:gd name="T24" fmla="*/ 2147483646 w 197"/>
                <a:gd name="T25" fmla="*/ 2147483646 h 267"/>
                <a:gd name="T26" fmla="*/ 2147483646 w 197"/>
                <a:gd name="T27" fmla="*/ 2147483646 h 267"/>
                <a:gd name="T28" fmla="*/ 2147483646 w 197"/>
                <a:gd name="T29" fmla="*/ 2147483646 h 267"/>
                <a:gd name="T30" fmla="*/ 0 w 197"/>
                <a:gd name="T31" fmla="*/ 2147483646 h 267"/>
                <a:gd name="T32" fmla="*/ 2147483646 w 197"/>
                <a:gd name="T33" fmla="*/ 2147483646 h 267"/>
                <a:gd name="T34" fmla="*/ 2147483646 w 197"/>
                <a:gd name="T35" fmla="*/ 2147483646 h 267"/>
                <a:gd name="T36" fmla="*/ 2147483646 w 197"/>
                <a:gd name="T37" fmla="*/ 2147483646 h 267"/>
                <a:gd name="T38" fmla="*/ 2147483646 w 197"/>
                <a:gd name="T39" fmla="*/ 2147483646 h 267"/>
                <a:gd name="T40" fmla="*/ 2147483646 w 197"/>
                <a:gd name="T41" fmla="*/ 2147483646 h 267"/>
                <a:gd name="T42" fmla="*/ 2147483646 w 197"/>
                <a:gd name="T43" fmla="*/ 2147483646 h 267"/>
                <a:gd name="T44" fmla="*/ 2147483646 w 197"/>
                <a:gd name="T45" fmla="*/ 2147483646 h 267"/>
                <a:gd name="T46" fmla="*/ 2147483646 w 197"/>
                <a:gd name="T47" fmla="*/ 2147483646 h 267"/>
                <a:gd name="T48" fmla="*/ 2147483646 w 197"/>
                <a:gd name="T49" fmla="*/ 2147483646 h 267"/>
                <a:gd name="T50" fmla="*/ 2147483646 w 197"/>
                <a:gd name="T51" fmla="*/ 2147483646 h 267"/>
                <a:gd name="T52" fmla="*/ 2147483646 w 197"/>
                <a:gd name="T53" fmla="*/ 2147483646 h 267"/>
                <a:gd name="T54" fmla="*/ 2147483646 w 197"/>
                <a:gd name="T55" fmla="*/ 2147483646 h 267"/>
                <a:gd name="T56" fmla="*/ 2147483646 w 197"/>
                <a:gd name="T57" fmla="*/ 2147483646 h 267"/>
                <a:gd name="T58" fmla="*/ 2147483646 w 197"/>
                <a:gd name="T59" fmla="*/ 2147483646 h 267"/>
                <a:gd name="T60" fmla="*/ 2147483646 w 197"/>
                <a:gd name="T61" fmla="*/ 2147483646 h 267"/>
                <a:gd name="T62" fmla="*/ 2147483646 w 197"/>
                <a:gd name="T63" fmla="*/ 2147483646 h 267"/>
                <a:gd name="T64" fmla="*/ 2147483646 w 197"/>
                <a:gd name="T65" fmla="*/ 2147483646 h 267"/>
                <a:gd name="T66" fmla="*/ 2147483646 w 197"/>
                <a:gd name="T67" fmla="*/ 2147483646 h 267"/>
                <a:gd name="T68" fmla="*/ 2147483646 w 197"/>
                <a:gd name="T69" fmla="*/ 2147483646 h 267"/>
                <a:gd name="T70" fmla="*/ 2147483646 w 197"/>
                <a:gd name="T71" fmla="*/ 2147483646 h 267"/>
                <a:gd name="T72" fmla="*/ 2147483646 w 197"/>
                <a:gd name="T73" fmla="*/ 2147483646 h 267"/>
                <a:gd name="T74" fmla="*/ 2147483646 w 197"/>
                <a:gd name="T75" fmla="*/ 2147483646 h 267"/>
                <a:gd name="T76" fmla="*/ 2147483646 w 197"/>
                <a:gd name="T77" fmla="*/ 2147483646 h 267"/>
                <a:gd name="T78" fmla="*/ 2147483646 w 197"/>
                <a:gd name="T79" fmla="*/ 2147483646 h 267"/>
                <a:gd name="T80" fmla="*/ 2147483646 w 197"/>
                <a:gd name="T81" fmla="*/ 2147483646 h 267"/>
                <a:gd name="T82" fmla="*/ 2147483646 w 197"/>
                <a:gd name="T83" fmla="*/ 2147483646 h 267"/>
                <a:gd name="T84" fmla="*/ 2147483646 w 197"/>
                <a:gd name="T85" fmla="*/ 2147483646 h 267"/>
                <a:gd name="T86" fmla="*/ 2147483646 w 197"/>
                <a:gd name="T87" fmla="*/ 2147483646 h 267"/>
                <a:gd name="T88" fmla="*/ 2147483646 w 197"/>
                <a:gd name="T89" fmla="*/ 2147483646 h 267"/>
                <a:gd name="T90" fmla="*/ 2147483646 w 197"/>
                <a:gd name="T91" fmla="*/ 2147483646 h 267"/>
                <a:gd name="T92" fmla="*/ 2147483646 w 197"/>
                <a:gd name="T93" fmla="*/ 2147483646 h 267"/>
                <a:gd name="T94" fmla="*/ 2147483646 w 197"/>
                <a:gd name="T95" fmla="*/ 2147483646 h 267"/>
                <a:gd name="T96" fmla="*/ 2147483646 w 197"/>
                <a:gd name="T97" fmla="*/ 2147483646 h 267"/>
                <a:gd name="T98" fmla="*/ 2147483646 w 197"/>
                <a:gd name="T99" fmla="*/ 2147483646 h 267"/>
                <a:gd name="T100" fmla="*/ 2147483646 w 197"/>
                <a:gd name="T101" fmla="*/ 2147483646 h 267"/>
                <a:gd name="T102" fmla="*/ 2147483646 w 197"/>
                <a:gd name="T103" fmla="*/ 2147483646 h 267"/>
                <a:gd name="T104" fmla="*/ 2147483646 w 197"/>
                <a:gd name="T105" fmla="*/ 0 h 267"/>
                <a:gd name="T106" fmla="*/ 2147483646 w 197"/>
                <a:gd name="T107" fmla="*/ 2147483646 h 267"/>
                <a:gd name="T108" fmla="*/ 2147483646 w 197"/>
                <a:gd name="T109" fmla="*/ 2147483646 h 267"/>
                <a:gd name="T110" fmla="*/ 2147483646 w 197"/>
                <a:gd name="T111" fmla="*/ 2147483646 h 267"/>
                <a:gd name="T112" fmla="*/ 2147483646 w 197"/>
                <a:gd name="T113" fmla="*/ 0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7" h="267">
                  <a:moveTo>
                    <a:pt x="164" y="265"/>
                  </a:moveTo>
                  <a:cubicBezTo>
                    <a:pt x="164" y="265"/>
                    <a:pt x="163" y="266"/>
                    <a:pt x="163" y="266"/>
                  </a:cubicBezTo>
                  <a:cubicBezTo>
                    <a:pt x="163" y="266"/>
                    <a:pt x="162" y="267"/>
                    <a:pt x="162" y="267"/>
                  </a:cubicBezTo>
                  <a:cubicBezTo>
                    <a:pt x="163" y="267"/>
                    <a:pt x="164" y="266"/>
                    <a:pt x="166" y="266"/>
                  </a:cubicBezTo>
                  <a:cubicBezTo>
                    <a:pt x="165" y="266"/>
                    <a:pt x="165" y="265"/>
                    <a:pt x="164" y="265"/>
                  </a:cubicBezTo>
                  <a:moveTo>
                    <a:pt x="13" y="245"/>
                  </a:moveTo>
                  <a:cubicBezTo>
                    <a:pt x="13" y="245"/>
                    <a:pt x="12" y="245"/>
                    <a:pt x="12" y="245"/>
                  </a:cubicBezTo>
                  <a:cubicBezTo>
                    <a:pt x="11" y="246"/>
                    <a:pt x="11" y="247"/>
                    <a:pt x="11" y="248"/>
                  </a:cubicBezTo>
                  <a:cubicBezTo>
                    <a:pt x="14" y="254"/>
                    <a:pt x="17" y="260"/>
                    <a:pt x="21" y="266"/>
                  </a:cubicBezTo>
                  <a:cubicBezTo>
                    <a:pt x="21" y="266"/>
                    <a:pt x="22" y="267"/>
                    <a:pt x="23" y="267"/>
                  </a:cubicBezTo>
                  <a:cubicBezTo>
                    <a:pt x="23" y="267"/>
                    <a:pt x="23" y="266"/>
                    <a:pt x="24" y="266"/>
                  </a:cubicBezTo>
                  <a:cubicBezTo>
                    <a:pt x="25" y="266"/>
                    <a:pt x="25" y="264"/>
                    <a:pt x="24" y="263"/>
                  </a:cubicBezTo>
                  <a:cubicBezTo>
                    <a:pt x="24" y="263"/>
                    <a:pt x="24" y="263"/>
                    <a:pt x="24" y="263"/>
                  </a:cubicBezTo>
                  <a:cubicBezTo>
                    <a:pt x="20" y="258"/>
                    <a:pt x="17" y="252"/>
                    <a:pt x="15" y="246"/>
                  </a:cubicBezTo>
                  <a:cubicBezTo>
                    <a:pt x="14" y="246"/>
                    <a:pt x="14" y="245"/>
                    <a:pt x="13" y="245"/>
                  </a:cubicBezTo>
                  <a:moveTo>
                    <a:pt x="187" y="233"/>
                  </a:moveTo>
                  <a:cubicBezTo>
                    <a:pt x="186" y="233"/>
                    <a:pt x="185" y="233"/>
                    <a:pt x="185" y="234"/>
                  </a:cubicBezTo>
                  <a:cubicBezTo>
                    <a:pt x="182" y="240"/>
                    <a:pt x="179" y="246"/>
                    <a:pt x="176" y="251"/>
                  </a:cubicBezTo>
                  <a:cubicBezTo>
                    <a:pt x="175" y="252"/>
                    <a:pt x="175" y="253"/>
                    <a:pt x="176" y="254"/>
                  </a:cubicBezTo>
                  <a:cubicBezTo>
                    <a:pt x="177" y="254"/>
                    <a:pt x="177" y="254"/>
                    <a:pt x="177" y="254"/>
                  </a:cubicBezTo>
                  <a:cubicBezTo>
                    <a:pt x="178" y="254"/>
                    <a:pt x="179" y="254"/>
                    <a:pt x="179" y="253"/>
                  </a:cubicBezTo>
                  <a:cubicBezTo>
                    <a:pt x="183" y="248"/>
                    <a:pt x="186" y="242"/>
                    <a:pt x="189" y="235"/>
                  </a:cubicBezTo>
                  <a:cubicBezTo>
                    <a:pt x="189" y="234"/>
                    <a:pt x="189" y="233"/>
                    <a:pt x="188" y="233"/>
                  </a:cubicBezTo>
                  <a:cubicBezTo>
                    <a:pt x="187" y="233"/>
                    <a:pt x="187" y="233"/>
                    <a:pt x="187" y="233"/>
                  </a:cubicBezTo>
                  <a:moveTo>
                    <a:pt x="3" y="206"/>
                  </a:moveTo>
                  <a:cubicBezTo>
                    <a:pt x="3" y="206"/>
                    <a:pt x="3" y="206"/>
                    <a:pt x="3" y="206"/>
                  </a:cubicBezTo>
                  <a:cubicBezTo>
                    <a:pt x="2" y="207"/>
                    <a:pt x="1" y="208"/>
                    <a:pt x="1" y="209"/>
                  </a:cubicBezTo>
                  <a:cubicBezTo>
                    <a:pt x="2" y="215"/>
                    <a:pt x="3" y="222"/>
                    <a:pt x="5" y="229"/>
                  </a:cubicBezTo>
                  <a:cubicBezTo>
                    <a:pt x="5" y="230"/>
                    <a:pt x="6" y="230"/>
                    <a:pt x="7" y="230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8" y="230"/>
                    <a:pt x="9" y="229"/>
                    <a:pt x="9" y="228"/>
                  </a:cubicBezTo>
                  <a:cubicBezTo>
                    <a:pt x="7" y="221"/>
                    <a:pt x="6" y="215"/>
                    <a:pt x="5" y="208"/>
                  </a:cubicBezTo>
                  <a:cubicBezTo>
                    <a:pt x="5" y="207"/>
                    <a:pt x="4" y="206"/>
                    <a:pt x="3" y="206"/>
                  </a:cubicBezTo>
                  <a:moveTo>
                    <a:pt x="194" y="194"/>
                  </a:moveTo>
                  <a:cubicBezTo>
                    <a:pt x="194" y="194"/>
                    <a:pt x="194" y="194"/>
                    <a:pt x="194" y="194"/>
                  </a:cubicBezTo>
                  <a:cubicBezTo>
                    <a:pt x="193" y="194"/>
                    <a:pt x="192" y="195"/>
                    <a:pt x="192" y="196"/>
                  </a:cubicBezTo>
                  <a:cubicBezTo>
                    <a:pt x="192" y="196"/>
                    <a:pt x="192" y="196"/>
                    <a:pt x="192" y="196"/>
                  </a:cubicBezTo>
                  <a:cubicBezTo>
                    <a:pt x="192" y="198"/>
                    <a:pt x="192" y="200"/>
                    <a:pt x="192" y="201"/>
                  </a:cubicBezTo>
                  <a:cubicBezTo>
                    <a:pt x="192" y="206"/>
                    <a:pt x="192" y="211"/>
                    <a:pt x="191" y="215"/>
                  </a:cubicBezTo>
                  <a:cubicBezTo>
                    <a:pt x="191" y="216"/>
                    <a:pt x="191" y="217"/>
                    <a:pt x="192" y="218"/>
                  </a:cubicBezTo>
                  <a:cubicBezTo>
                    <a:pt x="193" y="218"/>
                    <a:pt x="193" y="218"/>
                    <a:pt x="193" y="218"/>
                  </a:cubicBezTo>
                  <a:cubicBezTo>
                    <a:pt x="194" y="218"/>
                    <a:pt x="195" y="217"/>
                    <a:pt x="195" y="216"/>
                  </a:cubicBezTo>
                  <a:cubicBezTo>
                    <a:pt x="196" y="211"/>
                    <a:pt x="196" y="206"/>
                    <a:pt x="196" y="201"/>
                  </a:cubicBezTo>
                  <a:cubicBezTo>
                    <a:pt x="196" y="200"/>
                    <a:pt x="196" y="198"/>
                    <a:pt x="196" y="196"/>
                  </a:cubicBezTo>
                  <a:cubicBezTo>
                    <a:pt x="196" y="195"/>
                    <a:pt x="195" y="194"/>
                    <a:pt x="194" y="194"/>
                  </a:cubicBezTo>
                  <a:moveTo>
                    <a:pt x="2" y="167"/>
                  </a:moveTo>
                  <a:cubicBezTo>
                    <a:pt x="1" y="167"/>
                    <a:pt x="0" y="167"/>
                    <a:pt x="0" y="168"/>
                  </a:cubicBezTo>
                  <a:cubicBezTo>
                    <a:pt x="0" y="173"/>
                    <a:pt x="0" y="178"/>
                    <a:pt x="0" y="183"/>
                  </a:cubicBezTo>
                  <a:cubicBezTo>
                    <a:pt x="0" y="185"/>
                    <a:pt x="0" y="187"/>
                    <a:pt x="0" y="189"/>
                  </a:cubicBezTo>
                  <a:cubicBezTo>
                    <a:pt x="0" y="190"/>
                    <a:pt x="1" y="191"/>
                    <a:pt x="2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3" y="190"/>
                    <a:pt x="4" y="190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7"/>
                    <a:pt x="4" y="185"/>
                    <a:pt x="4" y="183"/>
                  </a:cubicBezTo>
                  <a:cubicBezTo>
                    <a:pt x="4" y="178"/>
                    <a:pt x="4" y="173"/>
                    <a:pt x="4" y="169"/>
                  </a:cubicBezTo>
                  <a:cubicBezTo>
                    <a:pt x="4" y="167"/>
                    <a:pt x="3" y="167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moveTo>
                    <a:pt x="177" y="159"/>
                  </a:moveTo>
                  <a:cubicBezTo>
                    <a:pt x="176" y="159"/>
                    <a:pt x="176" y="159"/>
                    <a:pt x="175" y="159"/>
                  </a:cubicBezTo>
                  <a:cubicBezTo>
                    <a:pt x="175" y="160"/>
                    <a:pt x="175" y="161"/>
                    <a:pt x="175" y="162"/>
                  </a:cubicBezTo>
                  <a:cubicBezTo>
                    <a:pt x="178" y="165"/>
                    <a:pt x="181" y="167"/>
                    <a:pt x="183" y="171"/>
                  </a:cubicBezTo>
                  <a:cubicBezTo>
                    <a:pt x="185" y="173"/>
                    <a:pt x="186" y="175"/>
                    <a:pt x="187" y="177"/>
                  </a:cubicBezTo>
                  <a:cubicBezTo>
                    <a:pt x="187" y="178"/>
                    <a:pt x="188" y="179"/>
                    <a:pt x="189" y="179"/>
                  </a:cubicBezTo>
                  <a:cubicBezTo>
                    <a:pt x="190" y="178"/>
                    <a:pt x="190" y="178"/>
                    <a:pt x="190" y="178"/>
                  </a:cubicBezTo>
                  <a:cubicBezTo>
                    <a:pt x="191" y="178"/>
                    <a:pt x="191" y="177"/>
                    <a:pt x="191" y="176"/>
                  </a:cubicBezTo>
                  <a:cubicBezTo>
                    <a:pt x="189" y="173"/>
                    <a:pt x="188" y="171"/>
                    <a:pt x="186" y="168"/>
                  </a:cubicBezTo>
                  <a:cubicBezTo>
                    <a:pt x="184" y="165"/>
                    <a:pt x="181" y="162"/>
                    <a:pt x="178" y="159"/>
                  </a:cubicBezTo>
                  <a:cubicBezTo>
                    <a:pt x="178" y="159"/>
                    <a:pt x="177" y="159"/>
                    <a:pt x="177" y="159"/>
                  </a:cubicBezTo>
                  <a:moveTo>
                    <a:pt x="6" y="127"/>
                  </a:moveTo>
                  <a:cubicBezTo>
                    <a:pt x="5" y="127"/>
                    <a:pt x="4" y="127"/>
                    <a:pt x="4" y="128"/>
                  </a:cubicBezTo>
                  <a:cubicBezTo>
                    <a:pt x="3" y="135"/>
                    <a:pt x="2" y="141"/>
                    <a:pt x="2" y="148"/>
                  </a:cubicBezTo>
                  <a:cubicBezTo>
                    <a:pt x="2" y="149"/>
                    <a:pt x="2" y="150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5" y="151"/>
                    <a:pt x="6" y="150"/>
                    <a:pt x="6" y="149"/>
                  </a:cubicBezTo>
                  <a:cubicBezTo>
                    <a:pt x="6" y="142"/>
                    <a:pt x="7" y="135"/>
                    <a:pt x="8" y="129"/>
                  </a:cubicBezTo>
                  <a:cubicBezTo>
                    <a:pt x="8" y="128"/>
                    <a:pt x="7" y="127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moveTo>
                    <a:pt x="175" y="124"/>
                  </a:moveTo>
                  <a:cubicBezTo>
                    <a:pt x="175" y="124"/>
                    <a:pt x="174" y="125"/>
                    <a:pt x="174" y="125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1" y="129"/>
                    <a:pt x="168" y="133"/>
                    <a:pt x="166" y="137"/>
                  </a:cubicBezTo>
                  <a:cubicBezTo>
                    <a:pt x="165" y="140"/>
                    <a:pt x="165" y="142"/>
                    <a:pt x="165" y="144"/>
                  </a:cubicBezTo>
                  <a:cubicBezTo>
                    <a:pt x="165" y="145"/>
                    <a:pt x="166" y="146"/>
                    <a:pt x="167" y="146"/>
                  </a:cubicBezTo>
                  <a:cubicBezTo>
                    <a:pt x="167" y="146"/>
                    <a:pt x="167" y="146"/>
                    <a:pt x="167" y="146"/>
                  </a:cubicBezTo>
                  <a:cubicBezTo>
                    <a:pt x="168" y="146"/>
                    <a:pt x="169" y="145"/>
                    <a:pt x="169" y="144"/>
                  </a:cubicBezTo>
                  <a:cubicBezTo>
                    <a:pt x="169" y="142"/>
                    <a:pt x="169" y="141"/>
                    <a:pt x="170" y="138"/>
                  </a:cubicBezTo>
                  <a:cubicBezTo>
                    <a:pt x="171" y="135"/>
                    <a:pt x="174" y="131"/>
                    <a:pt x="177" y="128"/>
                  </a:cubicBezTo>
                  <a:cubicBezTo>
                    <a:pt x="178" y="127"/>
                    <a:pt x="178" y="126"/>
                    <a:pt x="177" y="125"/>
                  </a:cubicBezTo>
                  <a:cubicBezTo>
                    <a:pt x="176" y="125"/>
                    <a:pt x="176" y="124"/>
                    <a:pt x="175" y="124"/>
                  </a:cubicBezTo>
                  <a:moveTo>
                    <a:pt x="195" y="90"/>
                  </a:moveTo>
                  <a:cubicBezTo>
                    <a:pt x="194" y="90"/>
                    <a:pt x="193" y="91"/>
                    <a:pt x="193" y="92"/>
                  </a:cubicBezTo>
                  <a:cubicBezTo>
                    <a:pt x="192" y="96"/>
                    <a:pt x="191" y="100"/>
                    <a:pt x="190" y="105"/>
                  </a:cubicBezTo>
                  <a:cubicBezTo>
                    <a:pt x="189" y="106"/>
                    <a:pt x="188" y="108"/>
                    <a:pt x="187" y="110"/>
                  </a:cubicBezTo>
                  <a:cubicBezTo>
                    <a:pt x="186" y="111"/>
                    <a:pt x="186" y="112"/>
                    <a:pt x="187" y="113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9" y="113"/>
                    <a:pt x="190" y="113"/>
                    <a:pt x="190" y="112"/>
                  </a:cubicBezTo>
                  <a:cubicBezTo>
                    <a:pt x="191" y="110"/>
                    <a:pt x="193" y="108"/>
                    <a:pt x="193" y="106"/>
                  </a:cubicBezTo>
                  <a:cubicBezTo>
                    <a:pt x="195" y="102"/>
                    <a:pt x="196" y="97"/>
                    <a:pt x="197" y="93"/>
                  </a:cubicBezTo>
                  <a:cubicBezTo>
                    <a:pt x="197" y="92"/>
                    <a:pt x="196" y="91"/>
                    <a:pt x="195" y="91"/>
                  </a:cubicBezTo>
                  <a:cubicBezTo>
                    <a:pt x="195" y="90"/>
                    <a:pt x="195" y="90"/>
                    <a:pt x="195" y="90"/>
                  </a:cubicBezTo>
                  <a:moveTo>
                    <a:pt x="14" y="87"/>
                  </a:moveTo>
                  <a:cubicBezTo>
                    <a:pt x="13" y="87"/>
                    <a:pt x="12" y="88"/>
                    <a:pt x="12" y="89"/>
                  </a:cubicBezTo>
                  <a:cubicBezTo>
                    <a:pt x="10" y="96"/>
                    <a:pt x="8" y="102"/>
                    <a:pt x="7" y="109"/>
                  </a:cubicBezTo>
                  <a:cubicBezTo>
                    <a:pt x="7" y="110"/>
                    <a:pt x="8" y="111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10" y="111"/>
                    <a:pt x="11" y="110"/>
                    <a:pt x="11" y="109"/>
                  </a:cubicBezTo>
                  <a:cubicBezTo>
                    <a:pt x="12" y="103"/>
                    <a:pt x="14" y="97"/>
                    <a:pt x="16" y="90"/>
                  </a:cubicBezTo>
                  <a:cubicBezTo>
                    <a:pt x="16" y="89"/>
                    <a:pt x="15" y="88"/>
                    <a:pt x="14" y="88"/>
                  </a:cubicBezTo>
                  <a:cubicBezTo>
                    <a:pt x="14" y="87"/>
                    <a:pt x="14" y="87"/>
                    <a:pt x="14" y="87"/>
                  </a:cubicBezTo>
                  <a:moveTo>
                    <a:pt x="187" y="52"/>
                  </a:moveTo>
                  <a:cubicBezTo>
                    <a:pt x="187" y="52"/>
                    <a:pt x="186" y="52"/>
                    <a:pt x="186" y="53"/>
                  </a:cubicBezTo>
                  <a:cubicBezTo>
                    <a:pt x="185" y="53"/>
                    <a:pt x="185" y="54"/>
                    <a:pt x="185" y="55"/>
                  </a:cubicBezTo>
                  <a:cubicBezTo>
                    <a:pt x="186" y="56"/>
                    <a:pt x="186" y="56"/>
                    <a:pt x="186" y="56"/>
                  </a:cubicBezTo>
                  <a:cubicBezTo>
                    <a:pt x="189" y="61"/>
                    <a:pt x="191" y="67"/>
                    <a:pt x="193" y="73"/>
                  </a:cubicBezTo>
                  <a:cubicBezTo>
                    <a:pt x="193" y="74"/>
                    <a:pt x="194" y="75"/>
                    <a:pt x="195" y="7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96" y="74"/>
                    <a:pt x="197" y="73"/>
                    <a:pt x="197" y="72"/>
                  </a:cubicBezTo>
                  <a:cubicBezTo>
                    <a:pt x="195" y="66"/>
                    <a:pt x="193" y="60"/>
                    <a:pt x="189" y="54"/>
                  </a:cubicBezTo>
                  <a:cubicBezTo>
                    <a:pt x="189" y="53"/>
                    <a:pt x="189" y="53"/>
                    <a:pt x="189" y="53"/>
                  </a:cubicBezTo>
                  <a:cubicBezTo>
                    <a:pt x="188" y="53"/>
                    <a:pt x="188" y="52"/>
                    <a:pt x="187" y="52"/>
                  </a:cubicBezTo>
                  <a:moveTo>
                    <a:pt x="37" y="34"/>
                  </a:moveTo>
                  <a:cubicBezTo>
                    <a:pt x="36" y="34"/>
                    <a:pt x="35" y="35"/>
                    <a:pt x="35" y="35"/>
                  </a:cubicBezTo>
                  <a:cubicBezTo>
                    <a:pt x="31" y="41"/>
                    <a:pt x="28" y="47"/>
                    <a:pt x="25" y="53"/>
                  </a:cubicBezTo>
                  <a:cubicBezTo>
                    <a:pt x="22" y="58"/>
                    <a:pt x="20" y="64"/>
                    <a:pt x="18" y="70"/>
                  </a:cubicBezTo>
                  <a:cubicBezTo>
                    <a:pt x="17" y="71"/>
                    <a:pt x="18" y="72"/>
                    <a:pt x="19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1" y="72"/>
                    <a:pt x="22" y="71"/>
                  </a:cubicBezTo>
                  <a:cubicBezTo>
                    <a:pt x="24" y="65"/>
                    <a:pt x="26" y="60"/>
                    <a:pt x="28" y="55"/>
                  </a:cubicBezTo>
                  <a:cubicBezTo>
                    <a:pt x="31" y="49"/>
                    <a:pt x="34" y="43"/>
                    <a:pt x="38" y="38"/>
                  </a:cubicBezTo>
                  <a:cubicBezTo>
                    <a:pt x="39" y="37"/>
                    <a:pt x="39" y="35"/>
                    <a:pt x="38" y="35"/>
                  </a:cubicBezTo>
                  <a:cubicBezTo>
                    <a:pt x="37" y="35"/>
                    <a:pt x="37" y="34"/>
                    <a:pt x="37" y="34"/>
                  </a:cubicBezTo>
                  <a:moveTo>
                    <a:pt x="159" y="24"/>
                  </a:moveTo>
                  <a:cubicBezTo>
                    <a:pt x="159" y="24"/>
                    <a:pt x="158" y="24"/>
                    <a:pt x="158" y="25"/>
                  </a:cubicBezTo>
                  <a:cubicBezTo>
                    <a:pt x="157" y="25"/>
                    <a:pt x="157" y="27"/>
                    <a:pt x="158" y="27"/>
                  </a:cubicBezTo>
                  <a:cubicBezTo>
                    <a:pt x="163" y="31"/>
                    <a:pt x="168" y="36"/>
                    <a:pt x="173" y="40"/>
                  </a:cubicBezTo>
                  <a:cubicBezTo>
                    <a:pt x="173" y="41"/>
                    <a:pt x="174" y="41"/>
                    <a:pt x="174" y="41"/>
                  </a:cubicBezTo>
                  <a:cubicBezTo>
                    <a:pt x="175" y="41"/>
                    <a:pt x="175" y="41"/>
                    <a:pt x="176" y="40"/>
                  </a:cubicBezTo>
                  <a:cubicBezTo>
                    <a:pt x="177" y="39"/>
                    <a:pt x="177" y="38"/>
                    <a:pt x="176" y="37"/>
                  </a:cubicBezTo>
                  <a:cubicBezTo>
                    <a:pt x="171" y="33"/>
                    <a:pt x="166" y="28"/>
                    <a:pt x="160" y="24"/>
                  </a:cubicBezTo>
                  <a:cubicBezTo>
                    <a:pt x="160" y="24"/>
                    <a:pt x="160" y="24"/>
                    <a:pt x="159" y="24"/>
                  </a:cubicBezTo>
                  <a:moveTo>
                    <a:pt x="66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59" y="11"/>
                    <a:pt x="53" y="15"/>
                    <a:pt x="48" y="20"/>
                  </a:cubicBezTo>
                  <a:cubicBezTo>
                    <a:pt x="47" y="20"/>
                    <a:pt x="47" y="22"/>
                    <a:pt x="48" y="23"/>
                  </a:cubicBezTo>
                  <a:cubicBezTo>
                    <a:pt x="48" y="23"/>
                    <a:pt x="49" y="23"/>
                    <a:pt x="49" y="23"/>
                  </a:cubicBezTo>
                  <a:cubicBezTo>
                    <a:pt x="50" y="23"/>
                    <a:pt x="50" y="23"/>
                    <a:pt x="51" y="23"/>
                  </a:cubicBezTo>
                  <a:cubicBezTo>
                    <a:pt x="56" y="18"/>
                    <a:pt x="61" y="14"/>
                    <a:pt x="66" y="11"/>
                  </a:cubicBezTo>
                  <a:cubicBezTo>
                    <a:pt x="67" y="11"/>
                    <a:pt x="68" y="10"/>
                    <a:pt x="67" y="9"/>
                  </a:cubicBezTo>
                  <a:cubicBezTo>
                    <a:pt x="67" y="8"/>
                    <a:pt x="66" y="8"/>
                    <a:pt x="66" y="8"/>
                  </a:cubicBezTo>
                  <a:moveTo>
                    <a:pt x="124" y="5"/>
                  </a:moveTo>
                  <a:cubicBezTo>
                    <a:pt x="123" y="5"/>
                    <a:pt x="122" y="6"/>
                    <a:pt x="122" y="7"/>
                  </a:cubicBezTo>
                  <a:cubicBezTo>
                    <a:pt x="122" y="8"/>
                    <a:pt x="122" y="9"/>
                    <a:pt x="123" y="9"/>
                  </a:cubicBezTo>
                  <a:cubicBezTo>
                    <a:pt x="129" y="11"/>
                    <a:pt x="135" y="14"/>
                    <a:pt x="141" y="17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3" y="17"/>
                    <a:pt x="144" y="17"/>
                    <a:pt x="144" y="16"/>
                  </a:cubicBezTo>
                  <a:cubicBezTo>
                    <a:pt x="144" y="15"/>
                    <a:pt x="144" y="14"/>
                    <a:pt x="143" y="13"/>
                  </a:cubicBezTo>
                  <a:cubicBezTo>
                    <a:pt x="137" y="10"/>
                    <a:pt x="131" y="7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moveTo>
                    <a:pt x="95" y="0"/>
                  </a:moveTo>
                  <a:cubicBezTo>
                    <a:pt x="91" y="0"/>
                    <a:pt x="88" y="1"/>
                    <a:pt x="84" y="1"/>
                  </a:cubicBezTo>
                  <a:cubicBezTo>
                    <a:pt x="83" y="1"/>
                    <a:pt x="82" y="2"/>
                    <a:pt x="82" y="4"/>
                  </a:cubicBezTo>
                  <a:cubicBezTo>
                    <a:pt x="83" y="5"/>
                    <a:pt x="83" y="5"/>
                    <a:pt x="84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8" y="5"/>
                    <a:pt x="92" y="4"/>
                    <a:pt x="96" y="4"/>
                  </a:cubicBezTo>
                  <a:cubicBezTo>
                    <a:pt x="97" y="4"/>
                    <a:pt x="98" y="4"/>
                    <a:pt x="99" y="4"/>
                  </a:cubicBezTo>
                  <a:cubicBezTo>
                    <a:pt x="101" y="5"/>
                    <a:pt x="102" y="5"/>
                    <a:pt x="104" y="5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5" y="5"/>
                    <a:pt x="106" y="4"/>
                    <a:pt x="106" y="3"/>
                  </a:cubicBezTo>
                  <a:cubicBezTo>
                    <a:pt x="106" y="2"/>
                    <a:pt x="106" y="1"/>
                    <a:pt x="105" y="1"/>
                  </a:cubicBezTo>
                  <a:cubicBezTo>
                    <a:pt x="103" y="1"/>
                    <a:pt x="101" y="1"/>
                    <a:pt x="99" y="0"/>
                  </a:cubicBezTo>
                  <a:cubicBezTo>
                    <a:pt x="98" y="0"/>
                    <a:pt x="97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2D8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360"/>
            <p:cNvSpPr>
              <a:spLocks/>
            </p:cNvSpPr>
            <p:nvPr/>
          </p:nvSpPr>
          <p:spPr bwMode="auto">
            <a:xfrm>
              <a:off x="2083161" y="3063985"/>
              <a:ext cx="254594" cy="289933"/>
            </a:xfrm>
            <a:custGeom>
              <a:avLst/>
              <a:gdLst>
                <a:gd name="T0" fmla="*/ 2147483646 w 134"/>
                <a:gd name="T1" fmla="*/ 2147483646 h 152"/>
                <a:gd name="T2" fmla="*/ 2147483646 w 134"/>
                <a:gd name="T3" fmla="*/ 2147483646 h 152"/>
                <a:gd name="T4" fmla="*/ 2147483646 w 134"/>
                <a:gd name="T5" fmla="*/ 2147483646 h 152"/>
                <a:gd name="T6" fmla="*/ 2147483646 w 134"/>
                <a:gd name="T7" fmla="*/ 2147483646 h 152"/>
                <a:gd name="T8" fmla="*/ 2147483646 w 134"/>
                <a:gd name="T9" fmla="*/ 2147483646 h 152"/>
                <a:gd name="T10" fmla="*/ 2147483646 w 134"/>
                <a:gd name="T11" fmla="*/ 2147483646 h 152"/>
                <a:gd name="T12" fmla="*/ 2147483646 w 134"/>
                <a:gd name="T13" fmla="*/ 2147483646 h 152"/>
                <a:gd name="T14" fmla="*/ 2147483646 w 134"/>
                <a:gd name="T15" fmla="*/ 2147483646 h 152"/>
                <a:gd name="T16" fmla="*/ 2147483646 w 134"/>
                <a:gd name="T17" fmla="*/ 2147483646 h 152"/>
                <a:gd name="T18" fmla="*/ 2147483646 w 134"/>
                <a:gd name="T19" fmla="*/ 2147483646 h 152"/>
                <a:gd name="T20" fmla="*/ 2147483646 w 134"/>
                <a:gd name="T21" fmla="*/ 2147483646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4" h="152">
                  <a:moveTo>
                    <a:pt x="8" y="96"/>
                  </a:moveTo>
                  <a:cubicBezTo>
                    <a:pt x="43" y="0"/>
                    <a:pt x="134" y="106"/>
                    <a:pt x="101" y="132"/>
                  </a:cubicBezTo>
                  <a:cubicBezTo>
                    <a:pt x="85" y="145"/>
                    <a:pt x="52" y="149"/>
                    <a:pt x="32" y="147"/>
                  </a:cubicBezTo>
                  <a:cubicBezTo>
                    <a:pt x="4" y="145"/>
                    <a:pt x="2" y="119"/>
                    <a:pt x="8" y="96"/>
                  </a:cubicBezTo>
                  <a:cubicBezTo>
                    <a:pt x="8" y="96"/>
                    <a:pt x="7" y="97"/>
                    <a:pt x="6" y="98"/>
                  </a:cubicBezTo>
                  <a:cubicBezTo>
                    <a:pt x="3" y="112"/>
                    <a:pt x="0" y="130"/>
                    <a:pt x="12" y="142"/>
                  </a:cubicBezTo>
                  <a:cubicBezTo>
                    <a:pt x="22" y="152"/>
                    <a:pt x="40" y="150"/>
                    <a:pt x="53" y="148"/>
                  </a:cubicBezTo>
                  <a:cubicBezTo>
                    <a:pt x="70" y="146"/>
                    <a:pt x="104" y="142"/>
                    <a:pt x="109" y="121"/>
                  </a:cubicBezTo>
                  <a:cubicBezTo>
                    <a:pt x="116" y="88"/>
                    <a:pt x="76" y="46"/>
                    <a:pt x="43" y="56"/>
                  </a:cubicBezTo>
                  <a:cubicBezTo>
                    <a:pt x="26" y="61"/>
                    <a:pt x="13" y="81"/>
                    <a:pt x="7" y="98"/>
                  </a:cubicBezTo>
                  <a:cubicBezTo>
                    <a:pt x="6" y="98"/>
                    <a:pt x="7" y="96"/>
                    <a:pt x="8" y="96"/>
                  </a:cubicBezTo>
                  <a:close/>
                </a:path>
              </a:pathLst>
            </a:custGeom>
            <a:solidFill>
              <a:srgbClr val="2D8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361"/>
            <p:cNvSpPr>
              <a:spLocks/>
            </p:cNvSpPr>
            <p:nvPr/>
          </p:nvSpPr>
          <p:spPr bwMode="auto">
            <a:xfrm>
              <a:off x="2080753" y="3418168"/>
              <a:ext cx="203997" cy="215241"/>
            </a:xfrm>
            <a:custGeom>
              <a:avLst/>
              <a:gdLst>
                <a:gd name="T0" fmla="*/ 2147483646 w 107"/>
                <a:gd name="T1" fmla="*/ 2147483646 h 113"/>
                <a:gd name="T2" fmla="*/ 2147483646 w 107"/>
                <a:gd name="T3" fmla="*/ 2147483646 h 113"/>
                <a:gd name="T4" fmla="*/ 2147483646 w 107"/>
                <a:gd name="T5" fmla="*/ 2147483646 h 113"/>
                <a:gd name="T6" fmla="*/ 2147483646 w 107"/>
                <a:gd name="T7" fmla="*/ 2147483646 h 113"/>
                <a:gd name="T8" fmla="*/ 2147483646 w 107"/>
                <a:gd name="T9" fmla="*/ 2147483646 h 113"/>
                <a:gd name="T10" fmla="*/ 0 w 107"/>
                <a:gd name="T11" fmla="*/ 2147483646 h 113"/>
                <a:gd name="T12" fmla="*/ 2147483646 w 107"/>
                <a:gd name="T13" fmla="*/ 2147483646 h 113"/>
                <a:gd name="T14" fmla="*/ 2147483646 w 107"/>
                <a:gd name="T15" fmla="*/ 2147483646 h 113"/>
                <a:gd name="T16" fmla="*/ 2147483646 w 107"/>
                <a:gd name="T17" fmla="*/ 2147483646 h 113"/>
                <a:gd name="T18" fmla="*/ 2147483646 w 107"/>
                <a:gd name="T19" fmla="*/ 2147483646 h 113"/>
                <a:gd name="T20" fmla="*/ 0 w 107"/>
                <a:gd name="T21" fmla="*/ 2147483646 h 113"/>
                <a:gd name="T22" fmla="*/ 2147483646 w 107"/>
                <a:gd name="T23" fmla="*/ 2147483646 h 11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7" h="113">
                  <a:moveTo>
                    <a:pt x="2" y="61"/>
                  </a:moveTo>
                  <a:cubicBezTo>
                    <a:pt x="5" y="33"/>
                    <a:pt x="25" y="7"/>
                    <a:pt x="55" y="13"/>
                  </a:cubicBezTo>
                  <a:cubicBezTo>
                    <a:pt x="78" y="18"/>
                    <a:pt x="106" y="43"/>
                    <a:pt x="104" y="68"/>
                  </a:cubicBezTo>
                  <a:cubicBezTo>
                    <a:pt x="103" y="89"/>
                    <a:pt x="54" y="104"/>
                    <a:pt x="38" y="106"/>
                  </a:cubicBezTo>
                  <a:cubicBezTo>
                    <a:pt x="9" y="111"/>
                    <a:pt x="0" y="86"/>
                    <a:pt x="2" y="61"/>
                  </a:cubicBezTo>
                  <a:cubicBezTo>
                    <a:pt x="2" y="62"/>
                    <a:pt x="0" y="63"/>
                    <a:pt x="0" y="63"/>
                  </a:cubicBezTo>
                  <a:cubicBezTo>
                    <a:pt x="0" y="79"/>
                    <a:pt x="0" y="96"/>
                    <a:pt x="15" y="105"/>
                  </a:cubicBezTo>
                  <a:cubicBezTo>
                    <a:pt x="28" y="113"/>
                    <a:pt x="47" y="107"/>
                    <a:pt x="60" y="102"/>
                  </a:cubicBezTo>
                  <a:cubicBezTo>
                    <a:pt x="78" y="95"/>
                    <a:pt x="107" y="83"/>
                    <a:pt x="106" y="60"/>
                  </a:cubicBezTo>
                  <a:cubicBezTo>
                    <a:pt x="104" y="27"/>
                    <a:pt x="55" y="0"/>
                    <a:pt x="27" y="15"/>
                  </a:cubicBezTo>
                  <a:cubicBezTo>
                    <a:pt x="11" y="24"/>
                    <a:pt x="3" y="47"/>
                    <a:pt x="0" y="63"/>
                  </a:cubicBezTo>
                  <a:cubicBezTo>
                    <a:pt x="0" y="63"/>
                    <a:pt x="1" y="62"/>
                    <a:pt x="2" y="61"/>
                  </a:cubicBezTo>
                  <a:close/>
                </a:path>
              </a:pathLst>
            </a:custGeom>
            <a:solidFill>
              <a:srgbClr val="2D82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8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1386</TotalTime>
  <Words>1676</Words>
  <Application>Microsoft Office PowerPoint</Application>
  <PresentationFormat>全屏显示(4:3)</PresentationFormat>
  <Paragraphs>237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质朴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王海龙</dc:creator>
  <cp:lastModifiedBy>王海龙</cp:lastModifiedBy>
  <cp:revision>79</cp:revision>
  <dcterms:created xsi:type="dcterms:W3CDTF">2015-06-19T01:08:02Z</dcterms:created>
  <dcterms:modified xsi:type="dcterms:W3CDTF">2015-07-02T07:56:30Z</dcterms:modified>
</cp:coreProperties>
</file>