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2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9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CF66-3B14-416F-B746-DB232A583F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4113-DDF4-407A-B63F-F796DFAF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imaryobjects/voicege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Whalen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+3,000 labelled records</a:t>
            </a:r>
          </a:p>
          <a:p>
            <a:pPr fontAlgn="base"/>
            <a:r>
              <a:rPr lang="en-US" dirty="0" smtClean="0"/>
              <a:t>20 Features such as </a:t>
            </a:r>
            <a:r>
              <a:rPr lang="en-US" dirty="0"/>
              <a:t>mean </a:t>
            </a:r>
            <a:r>
              <a:rPr lang="en-US" dirty="0" smtClean="0"/>
              <a:t>frequency, skewness, </a:t>
            </a:r>
            <a:r>
              <a:rPr lang="en-US" dirty="0"/>
              <a:t>spectral </a:t>
            </a:r>
            <a:r>
              <a:rPr lang="en-US" dirty="0" smtClean="0"/>
              <a:t>entropy and </a:t>
            </a:r>
            <a:r>
              <a:rPr lang="en-US" dirty="0"/>
              <a:t>average of fundamental frequency measured across acoustic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Identify whether a voice is male or female</a:t>
            </a:r>
          </a:p>
          <a:p>
            <a:r>
              <a:rPr lang="en-US" dirty="0" smtClean="0"/>
              <a:t>Determine what characteristics help distinguish between genders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8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https://www.kaggle.com/primaryobjects/voicegender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59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Voices</vt:lpstr>
      <vt:lpstr>The main idea</vt:lpstr>
      <vt:lpstr>The Data</vt:lpstr>
      <vt:lpstr>The team</vt:lpstr>
    </vt:vector>
  </TitlesOfParts>
  <Company>TASC,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Whalen, Timothy @ EngilityCorp</dc:creator>
  <cp:lastModifiedBy>Whalen, Timothy @ EngilityCorp</cp:lastModifiedBy>
  <cp:revision>10</cp:revision>
  <dcterms:created xsi:type="dcterms:W3CDTF">2017-11-07T01:29:11Z</dcterms:created>
  <dcterms:modified xsi:type="dcterms:W3CDTF">2017-11-07T02:10:22Z</dcterms:modified>
</cp:coreProperties>
</file>