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D50D8-2A5C-45E3-8525-3C3C8145FE4A}" v="35" dt="2023-11-28T14:01:5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egman, Timothy Jerome" userId="15e97d54-52e6-4791-a2ac-189b5d5580f2" providerId="ADAL" clId="{36BD50D8-2A5C-45E3-8525-3C3C8145FE4A}"/>
    <pc:docChg chg="undo redo custSel addSld modSld">
      <pc:chgData name="Wiegman, Timothy Jerome" userId="15e97d54-52e6-4791-a2ac-189b5d5580f2" providerId="ADAL" clId="{36BD50D8-2A5C-45E3-8525-3C3C8145FE4A}" dt="2023-11-28T14:02:23.040" v="1805" actId="1076"/>
      <pc:docMkLst>
        <pc:docMk/>
      </pc:docMkLst>
      <pc:sldChg chg="modSp mod">
        <pc:chgData name="Wiegman, Timothy Jerome" userId="15e97d54-52e6-4791-a2ac-189b5d5580f2" providerId="ADAL" clId="{36BD50D8-2A5C-45E3-8525-3C3C8145FE4A}" dt="2023-11-26T23:35:53.086" v="163" actId="27636"/>
        <pc:sldMkLst>
          <pc:docMk/>
          <pc:sldMk cId="2184206608" sldId="256"/>
        </pc:sldMkLst>
        <pc:spChg chg="mod">
          <ac:chgData name="Wiegman, Timothy Jerome" userId="15e97d54-52e6-4791-a2ac-189b5d5580f2" providerId="ADAL" clId="{36BD50D8-2A5C-45E3-8525-3C3C8145FE4A}" dt="2023-11-26T23:35:53.086" v="163" actId="27636"/>
          <ac:spMkLst>
            <pc:docMk/>
            <pc:sldMk cId="2184206608" sldId="256"/>
            <ac:spMk id="6" creationId="{546B1AB4-4C55-6B11-F651-C446C58EF81A}"/>
          </ac:spMkLst>
        </pc:spChg>
      </pc:sldChg>
      <pc:sldChg chg="modSp mod">
        <pc:chgData name="Wiegman, Timothy Jerome" userId="15e97d54-52e6-4791-a2ac-189b5d5580f2" providerId="ADAL" clId="{36BD50D8-2A5C-45E3-8525-3C3C8145FE4A}" dt="2023-11-27T01:05:00.885" v="1747" actId="113"/>
        <pc:sldMkLst>
          <pc:docMk/>
          <pc:sldMk cId="949983121" sldId="257"/>
        </pc:sldMkLst>
        <pc:spChg chg="mod">
          <ac:chgData name="Wiegman, Timothy Jerome" userId="15e97d54-52e6-4791-a2ac-189b5d5580f2" providerId="ADAL" clId="{36BD50D8-2A5C-45E3-8525-3C3C8145FE4A}" dt="2023-11-27T01:05:00.885" v="1747" actId="113"/>
          <ac:spMkLst>
            <pc:docMk/>
            <pc:sldMk cId="949983121" sldId="257"/>
            <ac:spMk id="3" creationId="{4040281A-DF98-4CDC-220D-5F82A5680674}"/>
          </ac:spMkLst>
        </pc:spChg>
        <pc:spChg chg="mod">
          <ac:chgData name="Wiegman, Timothy Jerome" userId="15e97d54-52e6-4791-a2ac-189b5d5580f2" providerId="ADAL" clId="{36BD50D8-2A5C-45E3-8525-3C3C8145FE4A}" dt="2023-11-26T23:35:53.125" v="166" actId="27636"/>
          <ac:spMkLst>
            <pc:docMk/>
            <pc:sldMk cId="949983121" sldId="257"/>
            <ac:spMk id="6" creationId="{0977AD2C-A799-33FC-90CC-73A757137337}"/>
          </ac:spMkLst>
        </pc:spChg>
        <pc:picChg chg="mod">
          <ac:chgData name="Wiegman, Timothy Jerome" userId="15e97d54-52e6-4791-a2ac-189b5d5580f2" providerId="ADAL" clId="{36BD50D8-2A5C-45E3-8525-3C3C8145FE4A}" dt="2023-11-26T23:34:18.297" v="162" actId="1038"/>
          <ac:picMkLst>
            <pc:docMk/>
            <pc:sldMk cId="949983121" sldId="257"/>
            <ac:picMk id="5" creationId="{1E29C432-17C8-0630-4A70-AD4BCF88F358}"/>
          </ac:picMkLst>
        </pc:picChg>
      </pc:sldChg>
      <pc:sldChg chg="modSp mod modAnim">
        <pc:chgData name="Wiegman, Timothy Jerome" userId="15e97d54-52e6-4791-a2ac-189b5d5580f2" providerId="ADAL" clId="{36BD50D8-2A5C-45E3-8525-3C3C8145FE4A}" dt="2023-11-27T01:08:24.401" v="1750"/>
        <pc:sldMkLst>
          <pc:docMk/>
          <pc:sldMk cId="3589944839" sldId="258"/>
        </pc:sldMkLst>
        <pc:spChg chg="mod">
          <ac:chgData name="Wiegman, Timothy Jerome" userId="15e97d54-52e6-4791-a2ac-189b5d5580f2" providerId="ADAL" clId="{36BD50D8-2A5C-45E3-8525-3C3C8145FE4A}" dt="2023-11-27T01:05:08.353" v="1748" actId="113"/>
          <ac:spMkLst>
            <pc:docMk/>
            <pc:sldMk cId="3589944839" sldId="258"/>
            <ac:spMk id="3" creationId="{D31FDAEF-411A-E6C1-F720-F51094EC4485}"/>
          </ac:spMkLst>
        </pc:spChg>
        <pc:spChg chg="mod">
          <ac:chgData name="Wiegman, Timothy Jerome" userId="15e97d54-52e6-4791-a2ac-189b5d5580f2" providerId="ADAL" clId="{36BD50D8-2A5C-45E3-8525-3C3C8145FE4A}" dt="2023-11-26T23:35:53.133" v="167" actId="27636"/>
          <ac:spMkLst>
            <pc:docMk/>
            <pc:sldMk cId="3589944839" sldId="258"/>
            <ac:spMk id="4" creationId="{33CB7E69-DF7B-F4A0-0152-086D1DF2F9B1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45" v="168" actId="27636"/>
        <pc:sldMkLst>
          <pc:docMk/>
          <pc:sldMk cId="3716694370" sldId="259"/>
        </pc:sldMkLst>
        <pc:spChg chg="mod">
          <ac:chgData name="Wiegman, Timothy Jerome" userId="15e97d54-52e6-4791-a2ac-189b5d5580f2" providerId="ADAL" clId="{36BD50D8-2A5C-45E3-8525-3C3C8145FE4A}" dt="2023-11-26T23:35:53.145" v="168" actId="27636"/>
          <ac:spMkLst>
            <pc:docMk/>
            <pc:sldMk cId="3716694370" sldId="259"/>
            <ac:spMk id="12" creationId="{7F5F6999-E2C0-F2F7-EF6A-0037450424AD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03" v="164" actId="27636"/>
        <pc:sldMkLst>
          <pc:docMk/>
          <pc:sldMk cId="866349514" sldId="260"/>
        </pc:sldMkLst>
        <pc:spChg chg="mod">
          <ac:chgData name="Wiegman, Timothy Jerome" userId="15e97d54-52e6-4791-a2ac-189b5d5580f2" providerId="ADAL" clId="{36BD50D8-2A5C-45E3-8525-3C3C8145FE4A}" dt="2023-11-26T23:35:53.103" v="164" actId="27636"/>
          <ac:spMkLst>
            <pc:docMk/>
            <pc:sldMk cId="866349514" sldId="260"/>
            <ac:spMk id="4" creationId="{FCC36E9E-243A-1A6C-D30A-BBB9886682A4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15" v="165" actId="27636"/>
        <pc:sldMkLst>
          <pc:docMk/>
          <pc:sldMk cId="3536103039" sldId="261"/>
        </pc:sldMkLst>
        <pc:spChg chg="mod">
          <ac:chgData name="Wiegman, Timothy Jerome" userId="15e97d54-52e6-4791-a2ac-189b5d5580f2" providerId="ADAL" clId="{36BD50D8-2A5C-45E3-8525-3C3C8145FE4A}" dt="2023-11-26T23:35:53.115" v="165" actId="27636"/>
          <ac:spMkLst>
            <pc:docMk/>
            <pc:sldMk cId="3536103039" sldId="261"/>
            <ac:spMk id="4" creationId="{6E305E1E-A7B0-E0B2-C1EF-939607B01E76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52" v="169" actId="27636"/>
        <pc:sldMkLst>
          <pc:docMk/>
          <pc:sldMk cId="2699070214" sldId="262"/>
        </pc:sldMkLst>
        <pc:spChg chg="mod">
          <ac:chgData name="Wiegman, Timothy Jerome" userId="15e97d54-52e6-4791-a2ac-189b5d5580f2" providerId="ADAL" clId="{36BD50D8-2A5C-45E3-8525-3C3C8145FE4A}" dt="2023-11-26T23:35:53.152" v="169" actId="27636"/>
          <ac:spMkLst>
            <pc:docMk/>
            <pc:sldMk cId="2699070214" sldId="262"/>
            <ac:spMk id="4" creationId="{30D195AC-0F7E-D8CF-43C6-7F5459529D3A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61" v="170" actId="27636"/>
        <pc:sldMkLst>
          <pc:docMk/>
          <pc:sldMk cId="1919713487" sldId="263"/>
        </pc:sldMkLst>
        <pc:spChg chg="mod">
          <ac:chgData name="Wiegman, Timothy Jerome" userId="15e97d54-52e6-4791-a2ac-189b5d5580f2" providerId="ADAL" clId="{36BD50D8-2A5C-45E3-8525-3C3C8145FE4A}" dt="2023-11-26T23:35:53.161" v="170" actId="27636"/>
          <ac:spMkLst>
            <pc:docMk/>
            <pc:sldMk cId="1919713487" sldId="263"/>
            <ac:spMk id="4" creationId="{51D11B2E-B976-A3BB-BC5B-3ACC83FBE7A2}"/>
          </ac:spMkLst>
        </pc:spChg>
      </pc:sldChg>
      <pc:sldChg chg="modSp mod">
        <pc:chgData name="Wiegman, Timothy Jerome" userId="15e97d54-52e6-4791-a2ac-189b5d5580f2" providerId="ADAL" clId="{36BD50D8-2A5C-45E3-8525-3C3C8145FE4A}" dt="2023-11-26T23:35:53.174" v="171" actId="27636"/>
        <pc:sldMkLst>
          <pc:docMk/>
          <pc:sldMk cId="399032184" sldId="264"/>
        </pc:sldMkLst>
        <pc:spChg chg="mod">
          <ac:chgData name="Wiegman, Timothy Jerome" userId="15e97d54-52e6-4791-a2ac-189b5d5580f2" providerId="ADAL" clId="{36BD50D8-2A5C-45E3-8525-3C3C8145FE4A}" dt="2023-11-26T23:30:01.962" v="127" actId="403"/>
          <ac:spMkLst>
            <pc:docMk/>
            <pc:sldMk cId="399032184" sldId="264"/>
            <ac:spMk id="3" creationId="{CFE5A36C-9B60-985F-887D-2DE1228C0884}"/>
          </ac:spMkLst>
        </pc:spChg>
        <pc:spChg chg="mod">
          <ac:chgData name="Wiegman, Timothy Jerome" userId="15e97d54-52e6-4791-a2ac-189b5d5580f2" providerId="ADAL" clId="{36BD50D8-2A5C-45E3-8525-3C3C8145FE4A}" dt="2023-11-26T23:35:53.174" v="171" actId="27636"/>
          <ac:spMkLst>
            <pc:docMk/>
            <pc:sldMk cId="399032184" sldId="264"/>
            <ac:spMk id="4" creationId="{0E60BB5B-AFC3-5830-FF4E-9BA5B06393D7}"/>
          </ac:spMkLst>
        </pc:spChg>
      </pc:sldChg>
      <pc:sldChg chg="modSp new mod modAnim">
        <pc:chgData name="Wiegman, Timothy Jerome" userId="15e97d54-52e6-4791-a2ac-189b5d5580f2" providerId="ADAL" clId="{36BD50D8-2A5C-45E3-8525-3C3C8145FE4A}" dt="2023-11-27T01:13:14.875" v="1760" actId="20577"/>
        <pc:sldMkLst>
          <pc:docMk/>
          <pc:sldMk cId="2186211717" sldId="265"/>
        </pc:sldMkLst>
        <pc:spChg chg="mod">
          <ac:chgData name="Wiegman, Timothy Jerome" userId="15e97d54-52e6-4791-a2ac-189b5d5580f2" providerId="ADAL" clId="{36BD50D8-2A5C-45E3-8525-3C3C8145FE4A}" dt="2023-11-27T01:13:14.875" v="1760" actId="20577"/>
          <ac:spMkLst>
            <pc:docMk/>
            <pc:sldMk cId="2186211717" sldId="265"/>
            <ac:spMk id="2" creationId="{6A1D4A10-F6E5-C6E8-4C99-714316952888}"/>
          </ac:spMkLst>
        </pc:spChg>
        <pc:spChg chg="mod">
          <ac:chgData name="Wiegman, Timothy Jerome" userId="15e97d54-52e6-4791-a2ac-189b5d5580f2" providerId="ADAL" clId="{36BD50D8-2A5C-45E3-8525-3C3C8145FE4A}" dt="2023-11-27T01:00:42.244" v="1690" actId="113"/>
          <ac:spMkLst>
            <pc:docMk/>
            <pc:sldMk cId="2186211717" sldId="265"/>
            <ac:spMk id="3" creationId="{79466352-6E08-8C60-817D-AD3BA0C9DF53}"/>
          </ac:spMkLst>
        </pc:spChg>
        <pc:spChg chg="mod">
          <ac:chgData name="Wiegman, Timothy Jerome" userId="15e97d54-52e6-4791-a2ac-189b5d5580f2" providerId="ADAL" clId="{36BD50D8-2A5C-45E3-8525-3C3C8145FE4A}" dt="2023-11-26T23:37:55.888" v="301" actId="27636"/>
          <ac:spMkLst>
            <pc:docMk/>
            <pc:sldMk cId="2186211717" sldId="265"/>
            <ac:spMk id="4" creationId="{5ABCE9AB-5062-B9A4-99B2-EDFAEDED648D}"/>
          </ac:spMkLst>
        </pc:spChg>
      </pc:sldChg>
      <pc:sldChg chg="modSp new mod">
        <pc:chgData name="Wiegman, Timothy Jerome" userId="15e97d54-52e6-4791-a2ac-189b5d5580f2" providerId="ADAL" clId="{36BD50D8-2A5C-45E3-8525-3C3C8145FE4A}" dt="2023-11-27T00:36:00.258" v="1267" actId="27636"/>
        <pc:sldMkLst>
          <pc:docMk/>
          <pc:sldMk cId="2375691918" sldId="266"/>
        </pc:sldMkLst>
        <pc:spChg chg="mod">
          <ac:chgData name="Wiegman, Timothy Jerome" userId="15e97d54-52e6-4791-a2ac-189b5d5580f2" providerId="ADAL" clId="{36BD50D8-2A5C-45E3-8525-3C3C8145FE4A}" dt="2023-11-26T23:43:48.917" v="553" actId="20577"/>
          <ac:spMkLst>
            <pc:docMk/>
            <pc:sldMk cId="2375691918" sldId="266"/>
            <ac:spMk id="2" creationId="{A2D7BD36-EE93-9A2E-FE96-9BA8BB49B585}"/>
          </ac:spMkLst>
        </pc:spChg>
        <pc:spChg chg="mod">
          <ac:chgData name="Wiegman, Timothy Jerome" userId="15e97d54-52e6-4791-a2ac-189b5d5580f2" providerId="ADAL" clId="{36BD50D8-2A5C-45E3-8525-3C3C8145FE4A}" dt="2023-11-27T00:34:40.906" v="1256" actId="20577"/>
          <ac:spMkLst>
            <pc:docMk/>
            <pc:sldMk cId="2375691918" sldId="266"/>
            <ac:spMk id="3" creationId="{1D7AE27E-F5A9-ECAE-8FC8-D07976C08B39}"/>
          </ac:spMkLst>
        </pc:spChg>
        <pc:spChg chg="mod">
          <ac:chgData name="Wiegman, Timothy Jerome" userId="15e97d54-52e6-4791-a2ac-189b5d5580f2" providerId="ADAL" clId="{36BD50D8-2A5C-45E3-8525-3C3C8145FE4A}" dt="2023-11-27T00:36:00.258" v="1267" actId="27636"/>
          <ac:spMkLst>
            <pc:docMk/>
            <pc:sldMk cId="2375691918" sldId="266"/>
            <ac:spMk id="4" creationId="{98028AF7-A048-88FF-7627-C6DAD553E4FD}"/>
          </ac:spMkLst>
        </pc:spChg>
      </pc:sldChg>
      <pc:sldChg chg="addSp modSp new mod">
        <pc:chgData name="Wiegman, Timothy Jerome" userId="15e97d54-52e6-4791-a2ac-189b5d5580f2" providerId="ADAL" clId="{36BD50D8-2A5C-45E3-8525-3C3C8145FE4A}" dt="2023-11-27T00:39:35.006" v="1430" actId="1076"/>
        <pc:sldMkLst>
          <pc:docMk/>
          <pc:sldMk cId="709901811" sldId="267"/>
        </pc:sldMkLst>
        <pc:spChg chg="mod">
          <ac:chgData name="Wiegman, Timothy Jerome" userId="15e97d54-52e6-4791-a2ac-189b5d5580f2" providerId="ADAL" clId="{36BD50D8-2A5C-45E3-8525-3C3C8145FE4A}" dt="2023-11-27T00:22:59.189" v="839" actId="20577"/>
          <ac:spMkLst>
            <pc:docMk/>
            <pc:sldMk cId="709901811" sldId="267"/>
            <ac:spMk id="2" creationId="{D0A0675D-61C5-6998-A01D-364945DCD50D}"/>
          </ac:spMkLst>
        </pc:spChg>
        <pc:spChg chg="mod">
          <ac:chgData name="Wiegman, Timothy Jerome" userId="15e97d54-52e6-4791-a2ac-189b5d5580f2" providerId="ADAL" clId="{36BD50D8-2A5C-45E3-8525-3C3C8145FE4A}" dt="2023-11-27T00:32:01.516" v="1192" actId="20577"/>
          <ac:spMkLst>
            <pc:docMk/>
            <pc:sldMk cId="709901811" sldId="267"/>
            <ac:spMk id="3" creationId="{F8AD17F4-954E-580F-79BD-4C00FAC11A90}"/>
          </ac:spMkLst>
        </pc:spChg>
        <pc:spChg chg="mod">
          <ac:chgData name="Wiegman, Timothy Jerome" userId="15e97d54-52e6-4791-a2ac-189b5d5580f2" providerId="ADAL" clId="{36BD50D8-2A5C-45E3-8525-3C3C8145FE4A}" dt="2023-11-27T00:36:00.100" v="1264" actId="27636"/>
          <ac:spMkLst>
            <pc:docMk/>
            <pc:sldMk cId="709901811" sldId="267"/>
            <ac:spMk id="4" creationId="{4E744790-3332-2DE0-17D7-CA5DE9A0CC19}"/>
          </ac:spMkLst>
        </pc:spChg>
        <pc:spChg chg="add mod">
          <ac:chgData name="Wiegman, Timothy Jerome" userId="15e97d54-52e6-4791-a2ac-189b5d5580f2" providerId="ADAL" clId="{36BD50D8-2A5C-45E3-8525-3C3C8145FE4A}" dt="2023-11-27T00:39:35.006" v="1430" actId="1076"/>
          <ac:spMkLst>
            <pc:docMk/>
            <pc:sldMk cId="709901811" sldId="267"/>
            <ac:spMk id="7" creationId="{FAB81F4C-C2CF-CF4C-05A2-36748727A8AB}"/>
          </ac:spMkLst>
        </pc:spChg>
        <pc:picChg chg="add mod">
          <ac:chgData name="Wiegman, Timothy Jerome" userId="15e97d54-52e6-4791-a2ac-189b5d5580f2" providerId="ADAL" clId="{36BD50D8-2A5C-45E3-8525-3C3C8145FE4A}" dt="2023-11-27T00:35:51.504" v="1262" actId="1076"/>
          <ac:picMkLst>
            <pc:docMk/>
            <pc:sldMk cId="709901811" sldId="267"/>
            <ac:picMk id="6" creationId="{FE26EFEC-B193-9487-E0E5-EB59721525F6}"/>
          </ac:picMkLst>
        </pc:picChg>
      </pc:sldChg>
      <pc:sldChg chg="addSp modSp new mod">
        <pc:chgData name="Wiegman, Timothy Jerome" userId="15e97d54-52e6-4791-a2ac-189b5d5580f2" providerId="ADAL" clId="{36BD50D8-2A5C-45E3-8525-3C3C8145FE4A}" dt="2023-11-28T14:02:23.040" v="1805" actId="1076"/>
        <pc:sldMkLst>
          <pc:docMk/>
          <pc:sldMk cId="436937050" sldId="268"/>
        </pc:sldMkLst>
        <pc:spChg chg="mod">
          <ac:chgData name="Wiegman, Timothy Jerome" userId="15e97d54-52e6-4791-a2ac-189b5d5580f2" providerId="ADAL" clId="{36BD50D8-2A5C-45E3-8525-3C3C8145FE4A}" dt="2023-11-26T23:42:59.110" v="523" actId="20577"/>
          <ac:spMkLst>
            <pc:docMk/>
            <pc:sldMk cId="436937050" sldId="268"/>
            <ac:spMk id="2" creationId="{637B3191-F8BC-0012-3F91-9EF1FD54E188}"/>
          </ac:spMkLst>
        </pc:spChg>
        <pc:spChg chg="mod">
          <ac:chgData name="Wiegman, Timothy Jerome" userId="15e97d54-52e6-4791-a2ac-189b5d5580f2" providerId="ADAL" clId="{36BD50D8-2A5C-45E3-8525-3C3C8145FE4A}" dt="2023-11-27T01:03:30.221" v="1741" actId="20577"/>
          <ac:spMkLst>
            <pc:docMk/>
            <pc:sldMk cId="436937050" sldId="268"/>
            <ac:spMk id="3" creationId="{FB3D7299-1BBC-81BD-8B0C-F64B0636CE0A}"/>
          </ac:spMkLst>
        </pc:spChg>
        <pc:spChg chg="mod">
          <ac:chgData name="Wiegman, Timothy Jerome" userId="15e97d54-52e6-4791-a2ac-189b5d5580f2" providerId="ADAL" clId="{36BD50D8-2A5C-45E3-8525-3C3C8145FE4A}" dt="2023-11-27T00:36:00.233" v="1266" actId="27636"/>
          <ac:spMkLst>
            <pc:docMk/>
            <pc:sldMk cId="436937050" sldId="268"/>
            <ac:spMk id="4" creationId="{0BACA07D-12CC-FE90-AEB9-60C60F83DE6B}"/>
          </ac:spMkLst>
        </pc:spChg>
        <pc:spChg chg="add mod">
          <ac:chgData name="Wiegman, Timothy Jerome" userId="15e97d54-52e6-4791-a2ac-189b5d5580f2" providerId="ADAL" clId="{36BD50D8-2A5C-45E3-8525-3C3C8145FE4A}" dt="2023-11-28T14:02:23.040" v="1805" actId="1076"/>
          <ac:spMkLst>
            <pc:docMk/>
            <pc:sldMk cId="436937050" sldId="268"/>
            <ac:spMk id="5" creationId="{746E8774-C360-0FBF-6A23-5AA4ADC62C05}"/>
          </ac:spMkLst>
        </pc:spChg>
        <pc:picChg chg="add mod">
          <ac:chgData name="Wiegman, Timothy Jerome" userId="15e97d54-52e6-4791-a2ac-189b5d5580f2" providerId="ADAL" clId="{36BD50D8-2A5C-45E3-8525-3C3C8145FE4A}" dt="2023-11-27T01:14:11.400" v="1763" actId="1076"/>
          <ac:picMkLst>
            <pc:docMk/>
            <pc:sldMk cId="436937050" sldId="268"/>
            <ac:picMk id="6" creationId="{CEF92A04-E4D5-40FE-9415-E4DCB9A3315C}"/>
          </ac:picMkLst>
        </pc:picChg>
      </pc:sldChg>
      <pc:sldChg chg="addSp delSp modSp new mod">
        <pc:chgData name="Wiegman, Timothy Jerome" userId="15e97d54-52e6-4791-a2ac-189b5d5580f2" providerId="ADAL" clId="{36BD50D8-2A5C-45E3-8525-3C3C8145FE4A}" dt="2023-11-27T00:58:00.363" v="1667" actId="14100"/>
        <pc:sldMkLst>
          <pc:docMk/>
          <pc:sldMk cId="2856487141" sldId="269"/>
        </pc:sldMkLst>
        <pc:spChg chg="mod">
          <ac:chgData name="Wiegman, Timothy Jerome" userId="15e97d54-52e6-4791-a2ac-189b5d5580f2" providerId="ADAL" clId="{36BD50D8-2A5C-45E3-8525-3C3C8145FE4A}" dt="2023-11-27T00:42:11.512" v="1580" actId="14100"/>
          <ac:spMkLst>
            <pc:docMk/>
            <pc:sldMk cId="2856487141" sldId="269"/>
            <ac:spMk id="2" creationId="{B2920916-2DBE-893C-E1A2-9AFB6619C92D}"/>
          </ac:spMkLst>
        </pc:spChg>
        <pc:spChg chg="add del mod">
          <ac:chgData name="Wiegman, Timothy Jerome" userId="15e97d54-52e6-4791-a2ac-189b5d5580f2" providerId="ADAL" clId="{36BD50D8-2A5C-45E3-8525-3C3C8145FE4A}" dt="2023-11-27T00:56:10.609" v="1647" actId="14100"/>
          <ac:spMkLst>
            <pc:docMk/>
            <pc:sldMk cId="2856487141" sldId="269"/>
            <ac:spMk id="3" creationId="{E463D4BB-1682-17EB-859D-5D9CC74B8F87}"/>
          </ac:spMkLst>
        </pc:spChg>
        <pc:spChg chg="mod">
          <ac:chgData name="Wiegman, Timothy Jerome" userId="15e97d54-52e6-4791-a2ac-189b5d5580f2" providerId="ADAL" clId="{36BD50D8-2A5C-45E3-8525-3C3C8145FE4A}" dt="2023-11-27T00:36:00.204" v="1265" actId="27636"/>
          <ac:spMkLst>
            <pc:docMk/>
            <pc:sldMk cId="2856487141" sldId="269"/>
            <ac:spMk id="4" creationId="{D4AC1C45-15A4-E905-9BA4-CFED75C002F7}"/>
          </ac:spMkLst>
        </pc:spChg>
        <pc:spChg chg="add mod">
          <ac:chgData name="Wiegman, Timothy Jerome" userId="15e97d54-52e6-4791-a2ac-189b5d5580f2" providerId="ADAL" clId="{36BD50D8-2A5C-45E3-8525-3C3C8145FE4A}" dt="2023-11-27T00:39:20.775" v="1426" actId="14100"/>
          <ac:spMkLst>
            <pc:docMk/>
            <pc:sldMk cId="2856487141" sldId="269"/>
            <ac:spMk id="11" creationId="{8419E926-F40E-18BF-BEDC-5B2BB28DF9BB}"/>
          </ac:spMkLst>
        </pc:spChg>
        <pc:spChg chg="add mod">
          <ac:chgData name="Wiegman, Timothy Jerome" userId="15e97d54-52e6-4791-a2ac-189b5d5580f2" providerId="ADAL" clId="{36BD50D8-2A5C-45E3-8525-3C3C8145FE4A}" dt="2023-11-27T00:56:00.866" v="1641" actId="1036"/>
          <ac:spMkLst>
            <pc:docMk/>
            <pc:sldMk cId="2856487141" sldId="269"/>
            <ac:spMk id="12" creationId="{BD6BC22B-EAC8-2180-96F4-F87740165FB5}"/>
          </ac:spMkLst>
        </pc:spChg>
        <pc:spChg chg="add mod">
          <ac:chgData name="Wiegman, Timothy Jerome" userId="15e97d54-52e6-4791-a2ac-189b5d5580f2" providerId="ADAL" clId="{36BD50D8-2A5C-45E3-8525-3C3C8145FE4A}" dt="2023-11-27T00:56:54.991" v="1665" actId="1076"/>
          <ac:spMkLst>
            <pc:docMk/>
            <pc:sldMk cId="2856487141" sldId="269"/>
            <ac:spMk id="15" creationId="{0A553413-4C76-94D1-EA94-562742986B5E}"/>
          </ac:spMkLst>
        </pc:spChg>
        <pc:picChg chg="add del mod">
          <ac:chgData name="Wiegman, Timothy Jerome" userId="15e97d54-52e6-4791-a2ac-189b5d5580f2" providerId="ADAL" clId="{36BD50D8-2A5C-45E3-8525-3C3C8145FE4A}" dt="2023-11-27T00:37:41.902" v="1311"/>
          <ac:picMkLst>
            <pc:docMk/>
            <pc:sldMk cId="2856487141" sldId="269"/>
            <ac:picMk id="6" creationId="{9383EFC5-E455-31DE-4EAB-8D8FA5E4748B}"/>
          </ac:picMkLst>
        </pc:picChg>
        <pc:picChg chg="add del mod">
          <ac:chgData name="Wiegman, Timothy Jerome" userId="15e97d54-52e6-4791-a2ac-189b5d5580f2" providerId="ADAL" clId="{36BD50D8-2A5C-45E3-8525-3C3C8145FE4A}" dt="2023-11-27T00:37:41.902" v="1311"/>
          <ac:picMkLst>
            <pc:docMk/>
            <pc:sldMk cId="2856487141" sldId="269"/>
            <ac:picMk id="8" creationId="{FFB46FEB-72EE-59CE-BC77-A084FF24FD9B}"/>
          </ac:picMkLst>
        </pc:picChg>
        <pc:picChg chg="add mod">
          <ac:chgData name="Wiegman, Timothy Jerome" userId="15e97d54-52e6-4791-a2ac-189b5d5580f2" providerId="ADAL" clId="{36BD50D8-2A5C-45E3-8525-3C3C8145FE4A}" dt="2023-11-27T00:58:00.363" v="1667" actId="14100"/>
          <ac:picMkLst>
            <pc:docMk/>
            <pc:sldMk cId="2856487141" sldId="269"/>
            <ac:picMk id="9" creationId="{CBF1B289-D0B4-2589-AE77-01A0012B4284}"/>
          </ac:picMkLst>
        </pc:picChg>
        <pc:picChg chg="add mod">
          <ac:chgData name="Wiegman, Timothy Jerome" userId="15e97d54-52e6-4791-a2ac-189b5d5580f2" providerId="ADAL" clId="{36BD50D8-2A5C-45E3-8525-3C3C8145FE4A}" dt="2023-11-27T00:55:55.661" v="1609" actId="14100"/>
          <ac:picMkLst>
            <pc:docMk/>
            <pc:sldMk cId="2856487141" sldId="269"/>
            <ac:picMk id="10" creationId="{E3E99283-42CF-D54B-B9F2-DC037F6D93E3}"/>
          </ac:picMkLst>
        </pc:picChg>
        <pc:picChg chg="add mod">
          <ac:chgData name="Wiegman, Timothy Jerome" userId="15e97d54-52e6-4791-a2ac-189b5d5580f2" providerId="ADAL" clId="{36BD50D8-2A5C-45E3-8525-3C3C8145FE4A}" dt="2023-11-27T00:56:26.972" v="1653" actId="1076"/>
          <ac:picMkLst>
            <pc:docMk/>
            <pc:sldMk cId="2856487141" sldId="269"/>
            <ac:picMk id="14" creationId="{2579AE63-B988-6C4D-C9F1-A524B269A582}"/>
          </ac:picMkLst>
        </pc:picChg>
      </pc:sldChg>
      <pc:sldChg chg="addSp delSp modSp new mod modClrScheme chgLayout">
        <pc:chgData name="Wiegman, Timothy Jerome" userId="15e97d54-52e6-4791-a2ac-189b5d5580f2" providerId="ADAL" clId="{36BD50D8-2A5C-45E3-8525-3C3C8145FE4A}" dt="2023-11-27T01:33:00.618" v="1801" actId="27636"/>
        <pc:sldMkLst>
          <pc:docMk/>
          <pc:sldMk cId="1649592049" sldId="270"/>
        </pc:sldMkLst>
        <pc:spChg chg="mod ord">
          <ac:chgData name="Wiegman, Timothy Jerome" userId="15e97d54-52e6-4791-a2ac-189b5d5580f2" providerId="ADAL" clId="{36BD50D8-2A5C-45E3-8525-3C3C8145FE4A}" dt="2023-11-27T01:33:00.310" v="1800" actId="700"/>
          <ac:spMkLst>
            <pc:docMk/>
            <pc:sldMk cId="1649592049" sldId="270"/>
            <ac:spMk id="2" creationId="{99131DE4-6715-26E1-CD15-7F09DC00EEF5}"/>
          </ac:spMkLst>
        </pc:spChg>
        <pc:spChg chg="add del">
          <ac:chgData name="Wiegman, Timothy Jerome" userId="15e97d54-52e6-4791-a2ac-189b5d5580f2" providerId="ADAL" clId="{36BD50D8-2A5C-45E3-8525-3C3C8145FE4A}" dt="2023-11-27T01:32:56.249" v="1799" actId="478"/>
          <ac:spMkLst>
            <pc:docMk/>
            <pc:sldMk cId="1649592049" sldId="270"/>
            <ac:spMk id="3" creationId="{38C68E69-2D69-9A87-6D97-7019D180E43B}"/>
          </ac:spMkLst>
        </pc:spChg>
        <pc:spChg chg="mod ord">
          <ac:chgData name="Wiegman, Timothy Jerome" userId="15e97d54-52e6-4791-a2ac-189b5d5580f2" providerId="ADAL" clId="{36BD50D8-2A5C-45E3-8525-3C3C8145FE4A}" dt="2023-11-27T01:33:00.618" v="1801" actId="27636"/>
          <ac:spMkLst>
            <pc:docMk/>
            <pc:sldMk cId="1649592049" sldId="270"/>
            <ac:spMk id="4" creationId="{A5EC3875-1620-665E-DAD8-AF14425A93D5}"/>
          </ac:spMkLst>
        </pc:spChg>
        <pc:spChg chg="add mod ord">
          <ac:chgData name="Wiegman, Timothy Jerome" userId="15e97d54-52e6-4791-a2ac-189b5d5580f2" providerId="ADAL" clId="{36BD50D8-2A5C-45E3-8525-3C3C8145FE4A}" dt="2023-11-27T01:33:00.310" v="1800" actId="700"/>
          <ac:spMkLst>
            <pc:docMk/>
            <pc:sldMk cId="1649592049" sldId="270"/>
            <ac:spMk id="5" creationId="{D8485F9E-646B-8CAF-F966-EAA586404D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6B4F1-358D-439E-8A88-32F0F5D14114}" type="datetimeFigureOut">
              <a:rPr lang="en-US" smtClean="0"/>
              <a:t>2023-11-28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5241E-FF4C-4BDD-A689-D0F42FEEF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2916C4E-4DBB-4ADD-8566-0012A721BC52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289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DF9B-D4D3-4C55-96C4-C7C1B3BAD672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7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86ED-AAFD-4806-B44F-55006B555A4C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F36E-E426-42A4-AF76-03E20BAE68D5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7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61E3-7E04-4910-9599-2C159A330B45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35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B886-6100-44A0-96DF-CA56BB8E9E65}" type="datetime1">
              <a:rPr lang="en-US" smtClean="0"/>
              <a:t>2023-11-28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0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6CBB6-BA23-4851-AEB7-58E182732FD2}" type="datetime1">
              <a:rPr lang="en-US" smtClean="0"/>
              <a:t>2023-11-28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5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EFFC-D8B6-4459-A7CE-40762357F33F}" type="datetime1">
              <a:rPr lang="en-US" smtClean="0"/>
              <a:t>2023-11-28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415B-5692-4C53-9897-99CAE6A58164}" type="datetime1">
              <a:rPr lang="en-US" smtClean="0"/>
              <a:t>2023-11-28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F64-425F-424F-BD39-BB19555AC11D}" type="datetime1">
              <a:rPr lang="en-US" smtClean="0"/>
              <a:t>2023-11-28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B7AEE-8E72-4D40-BEC5-008DBB192D7F}" type="datetime1">
              <a:rPr lang="en-US" smtClean="0"/>
              <a:t>2023-11-28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9C89D9D-AF1F-455A-89D2-384122004C4D}" type="datetime1">
              <a:rPr lang="en-US" smtClean="0"/>
              <a:t>2023-11-28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8069F49-9242-4818-9D5B-9D509803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9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0640-842E-2427-AE2D-09AE64806A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Targeted Mutagenesis in Polyploid Species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BE9BD-C8DF-4B1D-543E-E439D26CA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TJ Wiegman</a:t>
            </a:r>
          </a:p>
          <a:p>
            <a:r>
              <a:rPr lang="en-US" dirty="0"/>
              <a:t>AGRY 530</a:t>
            </a:r>
          </a:p>
          <a:p>
            <a:r>
              <a:rPr lang="en-US" dirty="0"/>
              <a:t>2023-11-28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1AB4-4C55-6B11-F651-C446C58E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4A10-F6E5-C6E8-4C99-71431695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Directed Mutagenesis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352-6E08-8C60-817D-AD3BA0C9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Random Mutagens 👎</a:t>
            </a:r>
          </a:p>
          <a:p>
            <a:r>
              <a:rPr lang="en-US" sz="2400" dirty="0"/>
              <a:t>Direct Gene Transfer 👎</a:t>
            </a:r>
          </a:p>
          <a:p>
            <a:r>
              <a:rPr lang="en-US" sz="2400" dirty="0"/>
              <a:t>Agroinfiltration 👌</a:t>
            </a:r>
          </a:p>
          <a:p>
            <a:pPr lvl="1"/>
            <a:r>
              <a:rPr lang="en-US" sz="2200" dirty="0"/>
              <a:t>Very well-studied, long history</a:t>
            </a:r>
          </a:p>
          <a:p>
            <a:pPr lvl="1"/>
            <a:r>
              <a:rPr lang="en-US" sz="2200" dirty="0"/>
              <a:t>Imprecise position, copy number</a:t>
            </a:r>
          </a:p>
          <a:p>
            <a:r>
              <a:rPr lang="en-US" sz="2400" b="1" dirty="0"/>
              <a:t>Site-specific Endonucleases</a:t>
            </a:r>
            <a:r>
              <a:rPr lang="en-US" sz="2400" dirty="0"/>
              <a:t> 👑</a:t>
            </a:r>
          </a:p>
          <a:p>
            <a:pPr lvl="1"/>
            <a:r>
              <a:rPr lang="en-US" sz="2200" dirty="0"/>
              <a:t>Very precise, easy to work with</a:t>
            </a:r>
          </a:p>
          <a:p>
            <a:pPr lvl="1"/>
            <a:r>
              <a:rPr lang="en-US" sz="2200" dirty="0"/>
              <a:t>Can perform multiplex 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CE9AB-5062-B9A4-99B2-EDFAEDED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191-F8BC-0012-3F91-9EF1FD54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7299-1BBC-81BD-8B0C-F64B0636C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“Efficient multiplex genome editing by CRISPR/Cas9 in common wheat”</a:t>
            </a:r>
          </a:p>
          <a:p>
            <a:r>
              <a:rPr lang="en-US" dirty="0" err="1"/>
              <a:t>Jihu</a:t>
            </a:r>
            <a:r>
              <a:rPr lang="en-US" dirty="0"/>
              <a:t> Li, </a:t>
            </a:r>
            <a:r>
              <a:rPr lang="en-US" dirty="0" err="1"/>
              <a:t>Shujuan</a:t>
            </a:r>
            <a:r>
              <a:rPr lang="en-US" dirty="0"/>
              <a:t> Zhang, </a:t>
            </a:r>
            <a:r>
              <a:rPr lang="en-US" dirty="0" err="1"/>
              <a:t>Rongzhi</a:t>
            </a:r>
            <a:r>
              <a:rPr lang="en-US" dirty="0"/>
              <a:t> Zhang, Jie Gao, Yiping Qi, </a:t>
            </a:r>
            <a:r>
              <a:rPr lang="en-US" dirty="0" err="1"/>
              <a:t>Guoqi</a:t>
            </a:r>
            <a:r>
              <a:rPr lang="en-US" dirty="0"/>
              <a:t> Song, Wei Li, </a:t>
            </a:r>
            <a:r>
              <a:rPr lang="en-US" dirty="0" err="1"/>
              <a:t>Yulian</a:t>
            </a:r>
            <a:r>
              <a:rPr lang="en-US" dirty="0"/>
              <a:t> Li, and </a:t>
            </a:r>
            <a:r>
              <a:rPr lang="en-US" dirty="0" err="1"/>
              <a:t>Genying</a:t>
            </a:r>
            <a:r>
              <a:rPr lang="en-US" dirty="0"/>
              <a:t> Li (Plant Biotech. Journal 2021)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A07D-12CC-FE90-AEB9-60C60F83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92A04-E4D5-40FE-9415-E4DCB9A3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5" y="179102"/>
            <a:ext cx="5225017" cy="33575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E8774-C360-0FBF-6A23-5AA4ADC62C05}"/>
              </a:ext>
            </a:extLst>
          </p:cNvPr>
          <p:cNvSpPr txBox="1"/>
          <p:nvPr/>
        </p:nvSpPr>
        <p:spPr>
          <a:xfrm>
            <a:off x="8410863" y="3614622"/>
            <a:ext cx="25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https://bit.ly/46Bdxn4</a:t>
            </a:r>
          </a:p>
        </p:txBody>
      </p:sp>
    </p:spTree>
    <p:extLst>
      <p:ext uri="{BB962C8B-B14F-4D97-AF65-F5344CB8AC3E}">
        <p14:creationId xmlns:p14="http://schemas.microsoft.com/office/powerpoint/2010/main" val="43693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BD36-EE93-9A2E-FE96-9BA8BB49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AE27E-F5A9-ECAE-8FC8-D07976C08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CRISPR/Cas9, delivered via </a:t>
            </a:r>
            <a:r>
              <a:rPr lang="en-US" sz="2400" i="1" dirty="0"/>
              <a:t>Agrobacterium</a:t>
            </a:r>
          </a:p>
          <a:p>
            <a:r>
              <a:rPr lang="en-US" sz="2400" dirty="0"/>
              <a:t>Fielder wheat:</a:t>
            </a:r>
          </a:p>
          <a:p>
            <a:pPr lvl="1"/>
            <a:r>
              <a:rPr lang="en-US" sz="2000" dirty="0"/>
              <a:t>Susceptible to </a:t>
            </a:r>
            <a:r>
              <a:rPr lang="en-US" sz="2000" i="1" dirty="0"/>
              <a:t>Agrobacterium</a:t>
            </a:r>
            <a:endParaRPr lang="en-US" sz="2000" dirty="0"/>
          </a:p>
          <a:p>
            <a:pPr lvl="1"/>
            <a:r>
              <a:rPr lang="en-US" sz="2000" dirty="0"/>
              <a:t>Hexaploid: A, B and D genomes</a:t>
            </a:r>
          </a:p>
          <a:p>
            <a:r>
              <a:rPr lang="en-US" sz="2400" dirty="0"/>
              <a:t>Targeting three genes:</a:t>
            </a:r>
          </a:p>
          <a:p>
            <a:pPr lvl="1"/>
            <a:r>
              <a:rPr lang="en-US" sz="2000" dirty="0"/>
              <a:t>TaDA1 (A,B): a (negative) regulator of kernel size</a:t>
            </a:r>
          </a:p>
          <a:p>
            <a:pPr lvl="1"/>
            <a:r>
              <a:rPr lang="en-US" sz="2000" dirty="0" err="1"/>
              <a:t>TaPDS</a:t>
            </a:r>
            <a:r>
              <a:rPr lang="en-US" sz="2000" dirty="0"/>
              <a:t> (A,B,D): carotenoid pathway enzyme, prevents an “albino” photobleaching phenotype</a:t>
            </a:r>
          </a:p>
          <a:p>
            <a:pPr lvl="1"/>
            <a:r>
              <a:rPr lang="en-US" sz="2000" dirty="0"/>
              <a:t>TaNCED1 (A,B,D): regulates responses to environmental stresses (e.g. temperature, drought)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28AF7-A048-88FF-7627-C6DAD553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675D-61C5-6998-A01D-364945DC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17F4-954E-580F-79BD-4C00FAC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Three variations on CRISPR/Cas9: How to put multiple single guide RNA (sgRNA) in one cassette?</a:t>
            </a:r>
          </a:p>
          <a:p>
            <a:r>
              <a:rPr lang="en-US" sz="2400" dirty="0"/>
              <a:t>Tandem Repeats of Separate Promoters (TRSP)</a:t>
            </a:r>
          </a:p>
          <a:p>
            <a:r>
              <a:rPr lang="en-US" sz="2400" dirty="0"/>
              <a:t>Endogenous tRNA processing RNases (tRNA)</a:t>
            </a:r>
          </a:p>
          <a:p>
            <a:r>
              <a:rPr lang="en-US" sz="2400" dirty="0"/>
              <a:t>Synthetic Self-Cleaving Ribozyme (Ribozyme)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44790-3332-2DE0-17D7-CA5DE9A0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6EFEC-B193-9487-E0E5-EB597215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49" y="4416300"/>
            <a:ext cx="7250799" cy="2349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81F4C-C2CF-CF4C-05A2-36748727A8AB}"/>
              </a:ext>
            </a:extLst>
          </p:cNvPr>
          <p:cNvSpPr txBox="1"/>
          <p:nvPr/>
        </p:nvSpPr>
        <p:spPr>
          <a:xfrm rot="5400000">
            <a:off x="8099633" y="5018215"/>
            <a:ext cx="1573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1a</a:t>
            </a:r>
          </a:p>
        </p:txBody>
      </p:sp>
    </p:spTree>
    <p:extLst>
      <p:ext uri="{BB962C8B-B14F-4D97-AF65-F5344CB8AC3E}">
        <p14:creationId xmlns:p14="http://schemas.microsoft.com/office/powerpoint/2010/main" val="709901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0916-2DBE-893C-E1A2-9AFB6619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760"/>
            <a:ext cx="10543964" cy="1325562"/>
          </a:xfrm>
        </p:spPr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D4BB-1682-17EB-859D-5D9CC74B8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1828800"/>
            <a:ext cx="4786603" cy="4351337"/>
          </a:xfrm>
        </p:spPr>
        <p:txBody>
          <a:bodyPr/>
          <a:lstStyle/>
          <a:p>
            <a:r>
              <a:rPr lang="en-US" dirty="0"/>
              <a:t>TRSP worst, tRNA better, Ribozyme best</a:t>
            </a:r>
          </a:p>
          <a:p>
            <a:r>
              <a:rPr lang="en-US" dirty="0"/>
              <a:t>Can edit on </a:t>
            </a:r>
            <a:r>
              <a:rPr lang="en-US" b="1" dirty="0"/>
              <a:t>all three </a:t>
            </a:r>
            <a:r>
              <a:rPr lang="en-US" dirty="0"/>
              <a:t>genomes with a single treatment</a:t>
            </a:r>
          </a:p>
          <a:p>
            <a:r>
              <a:rPr lang="en-US" dirty="0"/>
              <a:t>TaNCED1 hard to transform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C1C45-15A4-E905-9BA4-CFED75C0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BF1B289-D0B4-2589-AE77-01A0012B4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1" y="2690945"/>
            <a:ext cx="6095688" cy="2678728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3E99283-42CF-D54B-B9F2-DC037F6D9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152" y="29494"/>
            <a:ext cx="6095688" cy="2534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19E926-F40E-18BF-BEDC-5B2BB28DF9BB}"/>
              </a:ext>
            </a:extLst>
          </p:cNvPr>
          <p:cNvSpPr txBox="1"/>
          <p:nvPr/>
        </p:nvSpPr>
        <p:spPr>
          <a:xfrm rot="5400000">
            <a:off x="10805788" y="579127"/>
            <a:ext cx="134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BC22B-EAC8-2180-96F4-F87740165FB5}"/>
              </a:ext>
            </a:extLst>
          </p:cNvPr>
          <p:cNvSpPr txBox="1"/>
          <p:nvPr/>
        </p:nvSpPr>
        <p:spPr>
          <a:xfrm rot="5400000">
            <a:off x="10595762" y="3388022"/>
            <a:ext cx="17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1g</a:t>
            </a:r>
          </a:p>
        </p:txBody>
      </p:sp>
      <p:pic>
        <p:nvPicPr>
          <p:cNvPr id="14" name="Picture 1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79AE63-B988-6C4D-C9F1-A524B269A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79" y="3536127"/>
            <a:ext cx="3479366" cy="29561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553413-4C76-94D1-EA94-562742986B5E}"/>
              </a:ext>
            </a:extLst>
          </p:cNvPr>
          <p:cNvSpPr txBox="1"/>
          <p:nvPr/>
        </p:nvSpPr>
        <p:spPr>
          <a:xfrm rot="5400000">
            <a:off x="3641658" y="4081880"/>
            <a:ext cx="1464906" cy="37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1f</a:t>
            </a:r>
          </a:p>
        </p:txBody>
      </p:sp>
    </p:spTree>
    <p:extLst>
      <p:ext uri="{BB962C8B-B14F-4D97-AF65-F5344CB8AC3E}">
        <p14:creationId xmlns:p14="http://schemas.microsoft.com/office/powerpoint/2010/main" val="285648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1DE4-6715-26E1-CD15-7F09DC0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5F9E-646B-8CAF-F966-EAA586404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3875-1620-665E-DAD8-AF14425A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9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C7E83-7AE2-B03C-E2E4-61335526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F90A-B368-E81A-ACC0-541D7CB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Background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Polyploidy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Mutagenesis Technologies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Site-specific Endonucleases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Polyploidy &amp; Genetic Engineering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Highly Heterozygous Lines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Hybrids &amp; Sterility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Case Study: Multiplex Editing Hexaploid Wheat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Background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Methods</a:t>
            </a:r>
          </a:p>
          <a:p>
            <a:pPr marL="617220" lvl="1" indent="-342900">
              <a:buFont typeface="+mj-lt"/>
              <a:buAutoNum type="alphaLcPeriod"/>
            </a:pPr>
            <a:r>
              <a:rPr lang="en-US" sz="2000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6E9E-243A-1A6C-D30A-BBB98866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60E-01C3-BF34-24CE-CD5B5064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6677C-49D0-7C88-2249-D4B0F1414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Polyploidy, Mutagenesis, and CRISPR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05E1E-A7B0-E0B2-C1EF-939607B0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A121-63FF-B167-E4C4-9AC8EEC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0281A-DF98-4CDC-220D-5F82A568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Polyploidy: multiple genomes in one organism</a:t>
            </a:r>
          </a:p>
          <a:p>
            <a:r>
              <a:rPr lang="en-US" sz="2600" dirty="0"/>
              <a:t>Autopolyploid</a:t>
            </a:r>
          </a:p>
          <a:p>
            <a:r>
              <a:rPr lang="en-US" sz="2600" dirty="0"/>
              <a:t>Allopolyploid</a:t>
            </a:r>
          </a:p>
        </p:txBody>
      </p:sp>
      <p:pic>
        <p:nvPicPr>
          <p:cNvPr id="5" name="Picture 4" descr="A paper with text and numbers&#10;&#10;Description automatically generated">
            <a:extLst>
              <a:ext uri="{FF2B5EF4-FFF2-40B4-BE49-F238E27FC236}">
                <a16:creationId xmlns:a16="http://schemas.microsoft.com/office/drawing/2014/main" id="{1E29C432-17C8-0630-4A70-AD4BCF88F3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77" r="6769" b="19864"/>
          <a:stretch/>
        </p:blipFill>
        <p:spPr>
          <a:xfrm>
            <a:off x="4369921" y="2509936"/>
            <a:ext cx="5943514" cy="3991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7AD2C-A799-33FC-90CC-73A75713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EDBE-4229-9EB2-8366-8AE6808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DAEF-411A-E6C1-F720-F51094EC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Mutagenesis Technologies</a:t>
            </a:r>
          </a:p>
          <a:p>
            <a:r>
              <a:rPr lang="en-US" sz="2400" dirty="0"/>
              <a:t>Random Mutagens (gamma rays, EMS)</a:t>
            </a:r>
          </a:p>
          <a:p>
            <a:r>
              <a:rPr lang="en-US" sz="2400" dirty="0"/>
              <a:t>Direct Gene Transfer (heat shock, electroporation, etc.)</a:t>
            </a:r>
          </a:p>
          <a:p>
            <a:r>
              <a:rPr lang="en-US" sz="2400" dirty="0"/>
              <a:t>Agroinfiltration (bacteria or viral vectors)</a:t>
            </a:r>
          </a:p>
          <a:p>
            <a:r>
              <a:rPr lang="en-US" sz="2400" dirty="0"/>
              <a:t>Site-specific Endonucleases (i.e. CRISPR/Cas)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B7E69-DF7B-F4A0-0152-086D1DF2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56F9-C67F-09E3-BE13-CA14A62B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Site-Specific Endonucleases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D374-DCEA-63B8-D2AC-2F114E0F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Zinc Finger Nucleases (ZFNs)</a:t>
            </a:r>
          </a:p>
          <a:p>
            <a:r>
              <a:rPr lang="en-US" dirty="0"/>
              <a:t>Transcription Activator-Like Effector Nucleases (TALENs)</a:t>
            </a:r>
          </a:p>
          <a:p>
            <a:r>
              <a:rPr lang="en-US" dirty="0"/>
              <a:t>Clustered Regulatory Interspaced Short Palindromic Repeats (CRISPR) and CRISPR associated (Cas) protein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C7F9DC37-4B5E-3ED1-AAE6-9037EB558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00" y="1828800"/>
            <a:ext cx="11783200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10660-8A59-4C78-8C44-7A2C879019D8}"/>
              </a:ext>
            </a:extLst>
          </p:cNvPr>
          <p:cNvSpPr txBox="1"/>
          <p:nvPr/>
        </p:nvSpPr>
        <p:spPr>
          <a:xfrm>
            <a:off x="345233" y="5868955"/>
            <a:ext cx="2668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Non-Homologous</a:t>
            </a:r>
          </a:p>
          <a:p>
            <a:r>
              <a:rPr lang="en-US" dirty="0"/>
              <a:t>End Joining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B01A3C-4624-5E94-0990-CEBE60BCB953}"/>
              </a:ext>
            </a:extLst>
          </p:cNvPr>
          <p:cNvSpPr txBox="1"/>
          <p:nvPr/>
        </p:nvSpPr>
        <p:spPr>
          <a:xfrm>
            <a:off x="8443148" y="5868955"/>
            <a:ext cx="226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Homology-Directed Repair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5F6999-E2C0-F2F7-EF6A-00374504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8EA9-6BFB-8C35-3EAA-302F3DE0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Polyploidy &amp;</a:t>
            </a:r>
            <a:br>
              <a:rPr lang="en-US" dirty="0"/>
            </a:br>
            <a:r>
              <a:rPr lang="en-US" dirty="0"/>
              <a:t>Genetic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7A077-5F08-A34A-7A2A-56601ADB4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Opportunities for Elite Crops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195AC-0F7E-D8CF-43C6-7F545952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702D5-57D0-010C-21A1-DD9B3D77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Backcrossing Elites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82C6-A22E-9E15-0A90-07E36671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Elite crops: very polyploid, highly heterozygous</a:t>
            </a:r>
          </a:p>
          <a:p>
            <a:r>
              <a:rPr lang="en-US" sz="2400" dirty="0"/>
              <a:t>Require a lot of backcrossing to purify</a:t>
            </a:r>
          </a:p>
          <a:p>
            <a:r>
              <a:rPr lang="en-US" sz="2400" dirty="0"/>
              <a:t>“Yield Drag”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11B2E-B976-A3BB-BC5B-3ACC83FB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7DD1-9FCC-CECD-FEDB-46731561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Sterility &amp; Hybridization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5A36C-9B60-985F-887D-2DE1228C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Sex-selective sterility (CMS)</a:t>
            </a:r>
          </a:p>
          <a:p>
            <a:r>
              <a:rPr lang="en-US" sz="2400" dirty="0"/>
              <a:t>Sterile Hybrids</a:t>
            </a:r>
          </a:p>
          <a:p>
            <a:r>
              <a:rPr lang="en-US" sz="2400" dirty="0"/>
              <a:t>Vegetative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0BB5B-AFC3-5830-FF4E-9BA5B063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8069F49-9242-4818-9D5B-9D509803EE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218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126</TotalTime>
  <Words>436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Schoolbook</vt:lpstr>
      <vt:lpstr>Wingdings 2</vt:lpstr>
      <vt:lpstr>View</vt:lpstr>
      <vt:lpstr>Targeted Mutagenesis in Polyploid Species</vt:lpstr>
      <vt:lpstr>Outline</vt:lpstr>
      <vt:lpstr>Background</vt:lpstr>
      <vt:lpstr>Background</vt:lpstr>
      <vt:lpstr>Background</vt:lpstr>
      <vt:lpstr>Site-Specific Endonucleases</vt:lpstr>
      <vt:lpstr>Polyploidy &amp; Genetic Engineering</vt:lpstr>
      <vt:lpstr>Backcrossing Elites</vt:lpstr>
      <vt:lpstr>Sterility &amp; Hybridization</vt:lpstr>
      <vt:lpstr>Directed Mutagenesis</vt:lpstr>
      <vt:lpstr>Case Study</vt:lpstr>
      <vt:lpstr>Background</vt:lpstr>
      <vt:lpstr>Methods</vt:lpstr>
      <vt:lpstr>Results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Targeted Mutagenesis in Polyploid Species</dc:title>
  <dc:creator>Wiegman, Timothy Jerome</dc:creator>
  <cp:lastModifiedBy>Wiegman, Timothy Jerome</cp:lastModifiedBy>
  <cp:revision>1</cp:revision>
  <dcterms:created xsi:type="dcterms:W3CDTF">2023-11-26T22:39:34Z</dcterms:created>
  <dcterms:modified xsi:type="dcterms:W3CDTF">2023-11-28T14:02:28Z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2023-11-26T23:26:49Z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0ad95693-c563-47b7-85d6-eda4b28c9dbc</vt:lpwstr>
  </property>
  <property fmtid="{D5CDD505-2E9C-101B-9397-08002B2CF9AE}" pid="8" name="MSIP_Label_4044bd30-2ed7-4c9d-9d12-46200872a97b_ContentBits">
    <vt:lpwstr>0</vt:lpwstr>
  </property>
</Properties>
</file>