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  <p:sldId id="258" r:id="rId9"/>
    <p:sldId id="259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8534"/>
  </p:normalViewPr>
  <p:slideViewPr>
    <p:cSldViewPr snapToGrid="0" snapToObjects="1">
      <p:cViewPr>
        <p:scale>
          <a:sx n="66" d="100"/>
          <a:sy n="66" d="100"/>
        </p:scale>
        <p:origin x="18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97D31-C5DD-D44E-AFC7-7D7D932E602E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399DE-31F5-564B-8CEF-A3AE131F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4C54CBE-4D83-374A-9B7D-03C330FE6110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5D50-C73A-EF47-AB62-F5B153F2E8D8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5EB9-F8AC-9449-926C-54EA24B41578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A632-253F-1546-BD21-419570ADF6C0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267-3206-2541-9AC3-7357CD856EED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5C02-5471-8846-9275-60A470C9CF89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983-BFE0-0746-AC30-34DE76A49FF3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52D3-4CAC-F141-BD88-F0A98BCDE63D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AB71-34DD-324D-B9E4-12909094268A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697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3869-4AEA-E64C-B14C-C912B63B77F1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6A01-6436-C440-AED4-536F4D94DE33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CF6C-7E6E-6E42-8257-447461747467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D81A-C05D-DB43-A453-78536EB3833E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FA55-8DE2-4B4E-8E16-002CDDDE0FB4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625-8CA8-9E43-9845-CB2ABE81C43A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3AF9-9B7F-B641-AD1B-A05ADB91C650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F2F8-81CD-9946-8A26-1CA0464DDFE3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9D9A23-BCB4-5741-B132-E45EC5B0F592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athsisfun.com/games/tanks2.html" TargetMode="External"/><Relationship Id="rId3" Type="http://schemas.openxmlformats.org/officeDocument/2006/relationships/hyperlink" Target="https://anderson.instructure.com/courses/13129/assignments/18704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 Review, Random numbers, Work on 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2320 </a:t>
            </a:r>
            <a:r>
              <a:rPr lang="en-US" dirty="0" smtClean="0"/>
              <a:t>L4</a:t>
            </a:r>
            <a:endParaRPr lang="en-US" dirty="0" smtClean="0"/>
          </a:p>
          <a:p>
            <a:r>
              <a:rPr lang="en-US" dirty="0" smtClean="0"/>
              <a:t>2020-10-01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Picking a good seed</a:t>
            </a:r>
          </a:p>
          <a:p>
            <a:r>
              <a:rPr lang="en-US" dirty="0" smtClean="0"/>
              <a:t>Use the current time!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time.h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numseconds</a:t>
            </a:r>
            <a:r>
              <a:rPr lang="en-US" dirty="0" smtClean="0"/>
              <a:t> = time(NULL)</a:t>
            </a:r>
          </a:p>
          <a:p>
            <a:r>
              <a:rPr lang="en-US" dirty="0" err="1" smtClean="0"/>
              <a:t>srand</a:t>
            </a:r>
            <a:r>
              <a:rPr lang="en-US" dirty="0" smtClean="0"/>
              <a:t>(</a:t>
            </a:r>
            <a:r>
              <a:rPr lang="en-US" dirty="0" err="1" smtClean="0"/>
              <a:t>numseconds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4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array of 100 random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array of 100 random numbers </a:t>
            </a:r>
            <a:r>
              <a:rPr lang="en-US" i="1" dirty="0" smtClean="0"/>
              <a:t>between 0 and 1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2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to calculate the average (the mean) of an array, and use it to find the mean of your random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28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Tanks!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Link to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5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array </a:t>
            </a:r>
            <a:r>
              <a:rPr lang="en-US" smtClean="0"/>
              <a:t>of 100 integers </a:t>
            </a:r>
            <a:r>
              <a:rPr lang="en-US" dirty="0" smtClean="0"/>
              <a:t>and fill the array with 1’s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Harder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10x10 matrix (a 2d array) and fill it with 1’s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0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Hard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5x5 identity matrix (1’s along the diagonal, 0’s everywhere else)</a:t>
            </a:r>
          </a:p>
          <a:p>
            <a:r>
              <a:rPr lang="en-US" dirty="0" smtClean="0"/>
              <a:t>matrix[0][0] = 1</a:t>
            </a:r>
          </a:p>
          <a:p>
            <a:r>
              <a:rPr lang="en-US" dirty="0" smtClean="0"/>
              <a:t>matrix[1][1] = 1</a:t>
            </a:r>
          </a:p>
          <a:p>
            <a:r>
              <a:rPr lang="en-US" dirty="0" smtClean="0"/>
              <a:t>matrix[0][1] = 0</a:t>
            </a:r>
          </a:p>
          <a:p>
            <a:r>
              <a:rPr lang="en-US" dirty="0" smtClean="0"/>
              <a:t>matrix[3][4] = 0;</a:t>
            </a:r>
          </a:p>
          <a:p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 over every element of the array and print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4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array of 100 random numbers</a:t>
            </a:r>
          </a:p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0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smtClean="0"/>
              <a:t>Pseudo) Random Numbers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rand() </a:t>
            </a:r>
            <a:r>
              <a:rPr lang="en-US" dirty="0" smtClean="0"/>
              <a:t>function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stdlib.h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Returns an integer between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dirty="0" smtClean="0">
                <a:ea typeface="Courier" charset="0"/>
                <a:cs typeface="Courier" charset="0"/>
              </a:rPr>
              <a:t> and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RAND_MAX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RAND_MAX </a:t>
            </a:r>
            <a:r>
              <a:rPr lang="en-US" dirty="0" smtClean="0">
                <a:ea typeface="Courier" charset="0"/>
                <a:cs typeface="Courier" charset="0"/>
              </a:rPr>
              <a:t>is some large integer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0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3" y="2065867"/>
            <a:ext cx="89789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5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Rand() and SRAND()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srand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) to set the seed for rand()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5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2907</TotalTime>
  <Words>248</Words>
  <Application>Microsoft Macintosh PowerPoint</Application>
  <PresentationFormat>Widescreen</PresentationFormat>
  <Paragraphs>55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Courier</vt:lpstr>
      <vt:lpstr>Mangal</vt:lpstr>
      <vt:lpstr>Arial</vt:lpstr>
      <vt:lpstr>Celestial</vt:lpstr>
      <vt:lpstr>Array Review, Random numbers, Work on Project 1</vt:lpstr>
      <vt:lpstr>Exercise</vt:lpstr>
      <vt:lpstr>Harder Exercise</vt:lpstr>
      <vt:lpstr>Another Hard Exercise</vt:lpstr>
      <vt:lpstr>(Continued)</vt:lpstr>
      <vt:lpstr>Exercise</vt:lpstr>
      <vt:lpstr>(Pseudo) Random Numbers In C++</vt:lpstr>
      <vt:lpstr>PowerPoint Presentation</vt:lpstr>
      <vt:lpstr>Rand() and SRAND()</vt:lpstr>
      <vt:lpstr>SRAND()</vt:lpstr>
      <vt:lpstr>Exercise</vt:lpstr>
      <vt:lpstr>Exercise</vt:lpstr>
      <vt:lpstr>Exercise</vt:lpstr>
      <vt:lpstr>Project 1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Electromagnetism</dc:title>
  <dc:creator>Microsoft Office User</dc:creator>
  <cp:lastModifiedBy>Microsoft Office User</cp:lastModifiedBy>
  <cp:revision>338</cp:revision>
  <dcterms:created xsi:type="dcterms:W3CDTF">2020-08-28T20:26:00Z</dcterms:created>
  <dcterms:modified xsi:type="dcterms:W3CDTF">2020-10-01T15:45:17Z</dcterms:modified>
</cp:coreProperties>
</file>