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534"/>
  </p:normalViewPr>
  <p:slideViewPr>
    <p:cSldViewPr snapToGrid="0" snapToObjects="1">
      <p:cViewPr>
        <p:scale>
          <a:sx n="65" d="100"/>
          <a:sy n="65" d="100"/>
        </p:scale>
        <p:origin x="18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</a:t>
            </a:r>
            <a:r>
              <a:rPr lang="en-US" dirty="0" smtClean="0"/>
              <a:t>L5</a:t>
            </a:r>
            <a:endParaRPr lang="en-US" dirty="0" smtClean="0"/>
          </a:p>
          <a:p>
            <a:r>
              <a:rPr lang="en-US" dirty="0" smtClean="0"/>
              <a:t>2020-10-15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A Vector: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883347" cy="3649133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#include &lt;vector&gt;</a:t>
            </a:r>
          </a:p>
          <a:p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::vector&lt;double&gt;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myVec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 //Vectors live in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endParaRPr lang="en-US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204698"/>
            <a:ext cx="5886450" cy="64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546100"/>
            <a:ext cx="59182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pass vectors to functions</a:t>
            </a:r>
          </a:p>
          <a:p>
            <a:r>
              <a:rPr lang="en-US" dirty="0" smtClean="0"/>
              <a:t>Pass by </a:t>
            </a:r>
            <a:r>
              <a:rPr lang="en-US" i="1" dirty="0" smtClean="0"/>
              <a:t>value</a:t>
            </a:r>
            <a:r>
              <a:rPr lang="en-US" dirty="0" smtClean="0"/>
              <a:t> is default, just like doubles, </a:t>
            </a:r>
            <a:r>
              <a:rPr lang="en-US" dirty="0" err="1" smtClean="0"/>
              <a:t>ints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209550"/>
            <a:ext cx="4394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can be slow and inefficient for large vectors</a:t>
            </a:r>
          </a:p>
          <a:p>
            <a:r>
              <a:rPr lang="en-US" dirty="0" smtClean="0"/>
              <a:t>Pass by </a:t>
            </a:r>
            <a:r>
              <a:rPr lang="en-US" i="1" dirty="0" smtClean="0"/>
              <a:t>reference </a:t>
            </a:r>
            <a:r>
              <a:rPr lang="en-US" dirty="0" smtClean="0"/>
              <a:t>is better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222250"/>
            <a:ext cx="44069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reference allows the function to modify the original vector!</a:t>
            </a:r>
          </a:p>
          <a:p>
            <a:pPr lvl="1"/>
            <a:r>
              <a:rPr lang="en-US" dirty="0" smtClean="0"/>
              <a:t>Not always what we want</a:t>
            </a:r>
          </a:p>
          <a:p>
            <a:pPr lvl="1"/>
            <a:r>
              <a:rPr lang="en-US" dirty="0" smtClean="0"/>
              <a:t>Workaround: use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This passes the reference to the original vector, but does not allow its contents to be 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190500"/>
            <a:ext cx="4241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</a:p>
          <a:p>
            <a:pPr lvl="1"/>
            <a:r>
              <a:rPr lang="en-US" dirty="0" smtClean="0"/>
              <a:t>An ordered “list” of variables of a single data type, accessible by element number</a:t>
            </a:r>
          </a:p>
          <a:p>
            <a:r>
              <a:rPr lang="en-US" dirty="0" smtClean="0"/>
              <a:t>Arrays are:</a:t>
            </a:r>
          </a:p>
          <a:p>
            <a:pPr lvl="1"/>
            <a:r>
              <a:rPr lang="en-US" dirty="0" smtClean="0"/>
              <a:t>Composed of a single data type</a:t>
            </a:r>
          </a:p>
          <a:p>
            <a:pPr lvl="1"/>
            <a:r>
              <a:rPr lang="en-US" dirty="0" smtClean="0"/>
              <a:t>Fixed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0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size</a:t>
            </a:r>
          </a:p>
          <a:p>
            <a:pPr lvl="1"/>
            <a:r>
              <a:rPr lang="en-US" dirty="0" smtClean="0"/>
              <a:t>Cannot “append” to the back of an array</a:t>
            </a:r>
          </a:p>
          <a:p>
            <a:r>
              <a:rPr lang="en-US" dirty="0" smtClean="0"/>
              <a:t>Does not contain size information</a:t>
            </a:r>
          </a:p>
          <a:p>
            <a:pPr lvl="1"/>
            <a:r>
              <a:rPr lang="en-US" dirty="0" smtClean="0"/>
              <a:t>If we pass an array to a function, we also need to pass the size!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An array with more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is an </a:t>
            </a:r>
            <a:r>
              <a:rPr lang="en-US" i="1" dirty="0" smtClean="0"/>
              <a:t>object</a:t>
            </a:r>
          </a:p>
          <a:p>
            <a:r>
              <a:rPr lang="en-US" dirty="0" smtClean="0"/>
              <a:t>An object is a </a:t>
            </a:r>
            <a:r>
              <a:rPr lang="en-US" dirty="0"/>
              <a:t>grouping of data and functions that act on the data, in a way that protects the data and provides useful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An array with more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Vectors are:</a:t>
            </a:r>
          </a:p>
          <a:p>
            <a:pPr lvl="1"/>
            <a:r>
              <a:rPr lang="en-US" dirty="0" smtClean="0"/>
              <a:t>Composed of a single data type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fixed size</a:t>
            </a:r>
          </a:p>
          <a:p>
            <a:r>
              <a:rPr lang="en-US" dirty="0" smtClean="0"/>
              <a:t>Vector objects come with their own functions, such as:</a:t>
            </a:r>
          </a:p>
          <a:p>
            <a:pPr lvl="1"/>
            <a:r>
              <a:rPr lang="en-US" dirty="0" err="1" smtClean="0"/>
              <a:t>vector.size</a:t>
            </a:r>
            <a:r>
              <a:rPr lang="en-US" dirty="0" smtClean="0"/>
              <a:t>()	//Returns the number of elements in the vector</a:t>
            </a:r>
          </a:p>
          <a:p>
            <a:pPr lvl="1"/>
            <a:r>
              <a:rPr lang="en-US" dirty="0" err="1" smtClean="0"/>
              <a:t>vector.push_back</a:t>
            </a:r>
            <a:r>
              <a:rPr lang="en-US" dirty="0" smtClean="0"/>
              <a:t>() //Adds a new element to the back of the vector</a:t>
            </a:r>
          </a:p>
          <a:p>
            <a:pPr lvl="1"/>
            <a:r>
              <a:rPr lang="en-US" dirty="0" err="1" smtClean="0"/>
              <a:t>vector.pop_back</a:t>
            </a:r>
            <a:r>
              <a:rPr lang="en-US" dirty="0" smtClean="0"/>
              <a:t>() //Removes last element of the vector</a:t>
            </a:r>
          </a:p>
          <a:p>
            <a:pPr lvl="1"/>
            <a:r>
              <a:rPr lang="en-US" dirty="0" err="1" smtClean="0"/>
              <a:t>vector.clear</a:t>
            </a:r>
            <a:r>
              <a:rPr lang="en-US" dirty="0" smtClean="0"/>
              <a:t>()	//Removes all elements from the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C++ are similar to python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49570"/>
              </p:ext>
            </p:extLst>
          </p:nvPr>
        </p:nvGraphicFramePr>
        <p:xfrm>
          <a:off x="1687513" y="2484861"/>
          <a:ext cx="8128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C++ vector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Python list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vector.size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(list)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vector.push_back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list.append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vector.pop_back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list.pop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vector.clear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list.clear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73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Vectors are declared in 3 different ways.</a:t>
            </a:r>
          </a:p>
          <a:p>
            <a:pPr fontAlgn="base"/>
            <a:r>
              <a:rPr lang="en-US" dirty="0"/>
              <a:t>Specify the initial number of elements: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vector&lt;double&gt;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(10); // 10 doubles</a:t>
            </a:r>
            <a:b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myVector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(12);    // 12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Specify the initial number of elements, and initialize them all to one value: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intVector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(5, -1); // 5 values, all 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Create an empty vector:</a:t>
            </a:r>
            <a:br>
              <a:rPr lang="en-US" dirty="0"/>
            </a:b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vector&lt;double&gt;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letterVector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; // 0 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.size():</a:t>
            </a:r>
            <a:r>
              <a:rPr lang="en-US" dirty="0"/>
              <a:t>  report the number of elements in the vector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firstVector.size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push_back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(value):</a:t>
            </a:r>
            <a:r>
              <a:rPr lang="en-US" dirty="0"/>
              <a:t>  create a new element at the end of the array, set it equal to value.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firstVector.push_back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(1.2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pop_back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  <a:r>
              <a:rPr lang="en-US" dirty="0"/>
              <a:t>  remove the last element of the vector.  Does not return the value of that element.</a:t>
            </a:r>
            <a:br>
              <a:rPr lang="en-US" dirty="0"/>
            </a:b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firstVector.pop_back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.clear():</a:t>
            </a:r>
            <a:r>
              <a:rPr lang="en-US" dirty="0"/>
              <a:t>  remove all elements of the vector. </a:t>
            </a:r>
            <a:br>
              <a:rPr lang="en-US" dirty="0"/>
            </a:b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firstVector.clear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[ ]:</a:t>
            </a:r>
            <a:r>
              <a:rPr lang="en-US" dirty="0"/>
              <a:t>  </a:t>
            </a:r>
            <a:r>
              <a:rPr lang="en-US" dirty="0" smtClean="0"/>
              <a:t>access an element of the vector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[3] =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4.5;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firstVector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[12];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3047</TotalTime>
  <Words>324</Words>
  <Application>Microsoft Macintosh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</vt:lpstr>
      <vt:lpstr>Arial</vt:lpstr>
      <vt:lpstr>Celestial</vt:lpstr>
      <vt:lpstr>Vectors</vt:lpstr>
      <vt:lpstr>Review of arrays</vt:lpstr>
      <vt:lpstr>Limitations of arrays</vt:lpstr>
      <vt:lpstr>Vector: An array with more power</vt:lpstr>
      <vt:lpstr>Vector: An array with more power</vt:lpstr>
      <vt:lpstr>Vectors in C++ are similar to python lists</vt:lpstr>
      <vt:lpstr>Vectors</vt:lpstr>
      <vt:lpstr>Vector Methods</vt:lpstr>
      <vt:lpstr>Vector methods</vt:lpstr>
      <vt:lpstr>To Use A Vector:</vt:lpstr>
      <vt:lpstr>PowerPoint Presentation</vt:lpstr>
      <vt:lpstr>PowerPoint Presentation</vt:lpstr>
      <vt:lpstr>Vectors</vt:lpstr>
      <vt:lpstr>PowerPoint Presentation</vt:lpstr>
      <vt:lpstr>Vectors</vt:lpstr>
      <vt:lpstr>PowerPoint Presentation</vt:lpstr>
      <vt:lpstr>Vectors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358</cp:revision>
  <dcterms:created xsi:type="dcterms:W3CDTF">2020-08-28T20:26:00Z</dcterms:created>
  <dcterms:modified xsi:type="dcterms:W3CDTF">2020-10-15T14:51:40Z</dcterms:modified>
</cp:coreProperties>
</file>