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81" r:id="rId13"/>
    <p:sldId id="266" r:id="rId14"/>
    <p:sldId id="267" r:id="rId15"/>
    <p:sldId id="279" r:id="rId16"/>
    <p:sldId id="280" r:id="rId17"/>
    <p:sldId id="269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534"/>
  </p:normalViewPr>
  <p:slideViewPr>
    <p:cSldViewPr snapToGrid="0" snapToObjects="1">
      <p:cViewPr>
        <p:scale>
          <a:sx n="75" d="100"/>
          <a:sy n="75" d="100"/>
        </p:scale>
        <p:origin x="1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Files and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2320 L7</a:t>
            </a:r>
          </a:p>
          <a:p>
            <a:r>
              <a:rPr lang="en-US" dirty="0" smtClean="0"/>
              <a:t>2020-10-29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“&gt;&gt;” operator stops at first whitespace</a:t>
            </a:r>
          </a:p>
          <a:p>
            <a:r>
              <a:rPr lang="en-US" dirty="0" smtClean="0"/>
              <a:t>Better solution: </a:t>
            </a:r>
            <a:r>
              <a:rPr lang="en-US" dirty="0" err="1" smtClean="0"/>
              <a:t>getline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Requires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0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6" y="2065867"/>
            <a:ext cx="5514786" cy="4434441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3454400" y="2675467"/>
            <a:ext cx="3268133" cy="430042"/>
          </a:xfrm>
          <a:custGeom>
            <a:avLst/>
            <a:gdLst>
              <a:gd name="connsiteX0" fmla="*/ 3268133 w 3268133"/>
              <a:gd name="connsiteY0" fmla="*/ 0 h 430042"/>
              <a:gd name="connsiteX1" fmla="*/ 2133600 w 3268133"/>
              <a:gd name="connsiteY1" fmla="*/ 423333 h 430042"/>
              <a:gd name="connsiteX2" fmla="*/ 0 w 3268133"/>
              <a:gd name="connsiteY2" fmla="*/ 270933 h 43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8133" h="430042">
                <a:moveTo>
                  <a:pt x="3268133" y="0"/>
                </a:moveTo>
                <a:cubicBezTo>
                  <a:pt x="2973211" y="189089"/>
                  <a:pt x="2678289" y="378178"/>
                  <a:pt x="2133600" y="423333"/>
                </a:cubicBezTo>
                <a:cubicBezTo>
                  <a:pt x="1588911" y="468489"/>
                  <a:pt x="0" y="270933"/>
                  <a:pt x="0" y="270933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16133" y="1710267"/>
            <a:ext cx="21336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#include string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0957" y="3405925"/>
            <a:ext cx="3785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Prints “Hello, World!”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699932" cy="3649133"/>
          </a:xfrm>
        </p:spPr>
        <p:txBody>
          <a:bodyPr/>
          <a:lstStyle/>
          <a:p>
            <a:r>
              <a:rPr lang="en-US" dirty="0" smtClean="0"/>
              <a:t>Can also use </a:t>
            </a:r>
            <a:r>
              <a:rPr lang="en-US" dirty="0" err="1" smtClean="0"/>
              <a:t>getline</a:t>
            </a:r>
            <a:r>
              <a:rPr lang="en-US" dirty="0" smtClean="0"/>
              <a:t> to replace </a:t>
            </a:r>
            <a:r>
              <a:rPr lang="en-US" dirty="0" err="1" smtClean="0"/>
              <a:t>cin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0" y="1694284"/>
            <a:ext cx="6881510" cy="45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an input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777" y="2065867"/>
            <a:ext cx="7376509" cy="33715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2" y="2142067"/>
            <a:ext cx="35475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our input looks like this</a:t>
            </a:r>
          </a:p>
          <a:p>
            <a:r>
              <a:rPr lang="en-US" dirty="0" smtClean="0"/>
              <a:t>Want to read all values and store in vectors</a:t>
            </a:r>
          </a:p>
          <a:p>
            <a:r>
              <a:rPr lang="en-US" dirty="0" smtClean="0"/>
              <a:t>Solution: while loop using </a:t>
            </a:r>
            <a:r>
              <a:rPr lang="en-US" dirty="0" err="1" smtClean="0"/>
              <a:t>file.eof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(end of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1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75" y="194203"/>
            <a:ext cx="5881158" cy="6469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95393" y="2681287"/>
            <a:ext cx="2370667" cy="1286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the header lines into a string</a:t>
            </a:r>
            <a:endParaRPr lang="en-US" sz="2400" dirty="0"/>
          </a:p>
        </p:txBody>
      </p:sp>
      <p:sp>
        <p:nvSpPr>
          <p:cNvPr id="7" name="Freeform 6"/>
          <p:cNvSpPr/>
          <p:nvPr/>
        </p:nvSpPr>
        <p:spPr>
          <a:xfrm>
            <a:off x="6807201" y="3968220"/>
            <a:ext cx="1744133" cy="170712"/>
          </a:xfrm>
          <a:custGeom>
            <a:avLst/>
            <a:gdLst>
              <a:gd name="connsiteX0" fmla="*/ 1744133 w 1744133"/>
              <a:gd name="connsiteY0" fmla="*/ 0 h 170712"/>
              <a:gd name="connsiteX1" fmla="*/ 965200 w 1744133"/>
              <a:gd name="connsiteY1" fmla="*/ 169333 h 170712"/>
              <a:gd name="connsiteX2" fmla="*/ 0 w 1744133"/>
              <a:gd name="connsiteY2" fmla="*/ 84666 h 17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133" h="170712">
                <a:moveTo>
                  <a:pt x="1744133" y="0"/>
                </a:moveTo>
                <a:cubicBezTo>
                  <a:pt x="1500011" y="77611"/>
                  <a:pt x="1255889" y="155222"/>
                  <a:pt x="965200" y="169333"/>
                </a:cubicBezTo>
                <a:cubicBezTo>
                  <a:pt x="674511" y="183444"/>
                  <a:pt x="0" y="84666"/>
                  <a:pt x="0" y="84666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file doesn’t exist, </a:t>
            </a:r>
            <a:r>
              <a:rPr lang="en-US" dirty="0" err="1" smtClean="0"/>
              <a:t>file.open</a:t>
            </a:r>
            <a:r>
              <a:rPr lang="en-US" dirty="0" smtClean="0"/>
              <a:t>(“filename”) will not give an error</a:t>
            </a:r>
          </a:p>
          <a:p>
            <a:r>
              <a:rPr lang="en-US" dirty="0" smtClean="0"/>
              <a:t>We need to check if the file opened properly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file.fail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263" y="1096835"/>
            <a:ext cx="8420500" cy="53716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C++ implements strings (a sequence of characters) as an object.</a:t>
            </a:r>
          </a:p>
          <a:p>
            <a:pPr fontAlgn="base"/>
            <a:r>
              <a:rPr lang="en-US" dirty="0"/>
              <a:t>It is a member of the Standard Template Library (STL).</a:t>
            </a:r>
          </a:p>
          <a:p>
            <a:r>
              <a:rPr lang="en-US" dirty="0" smtClean="0"/>
              <a:t>Need </a:t>
            </a:r>
            <a:r>
              <a:rPr lang="en-US" dirty="0"/>
              <a:t>to include the library:</a:t>
            </a:r>
          </a:p>
          <a:p>
            <a:r>
              <a:rPr lang="en-US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#include &lt;string&gt;</a:t>
            </a:r>
            <a:br>
              <a:rPr lang="en-US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solidFill>
                <a:schemeClr val="accent5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7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US" dirty="0" smtClean="0"/>
              <a:t>Declare an empty string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string name = “”;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Declare and initialize a string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schoolName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= “Anderson”;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Value can be overwritten, like any datatype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schoolName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= “Anderson University”;</a:t>
            </a:r>
            <a:endParaRPr lang="en-US" dirty="0">
              <a:solidFill>
                <a:schemeClr val="accent5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3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objects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ifstream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ofstream</a:t>
            </a:r>
            <a:endParaRPr lang="en-US" dirty="0" smtClean="0">
              <a:solidFill>
                <a:schemeClr val="accent5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ifstream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used to </a:t>
            </a:r>
            <a:r>
              <a:rPr lang="en-US" i="1" dirty="0" smtClean="0">
                <a:ea typeface="Courier" charset="0"/>
                <a:cs typeface="Courier" charset="0"/>
              </a:rPr>
              <a:t>read</a:t>
            </a:r>
            <a:r>
              <a:rPr lang="en-US" dirty="0" smtClean="0">
                <a:ea typeface="Courier" charset="0"/>
                <a:cs typeface="Courier" charset="0"/>
              </a:rPr>
              <a:t> from files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ofstream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used to </a:t>
            </a:r>
            <a:r>
              <a:rPr lang="en-US" i="1" dirty="0" smtClean="0">
                <a:ea typeface="Courier" charset="0"/>
                <a:cs typeface="Courier" charset="0"/>
              </a:rPr>
              <a:t>write </a:t>
            </a:r>
            <a:r>
              <a:rPr lang="en-US" dirty="0" smtClean="0">
                <a:ea typeface="Courier" charset="0"/>
                <a:cs typeface="Courier" charset="0"/>
              </a:rPr>
              <a:t>to files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fstream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smtClean="0">
                <a:ea typeface="Courier" charset="0"/>
                <a:cs typeface="Courier" charset="0"/>
              </a:rPr>
              <a:t>to access these objects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5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[]</a:t>
            </a:r>
            <a:r>
              <a:rPr lang="en-US" dirty="0" smtClean="0"/>
              <a:t>: access an individual letter (like an array)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&lt;&lt; name[1] &lt;&lt;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.length() and .size()</a:t>
            </a:r>
            <a:r>
              <a:rPr lang="en-US" dirty="0" smtClean="0"/>
              <a:t>: number of characters in the string 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&lt;&lt; “There are “ &lt;&lt;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name.length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 &lt;&lt; “letters in the word &lt;&lt; name &lt;&lt;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substr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position,length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/>
              <a:t>: return a substring of length “length” starting at position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name.substr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(1,3) &lt;&lt;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46" y="230452"/>
            <a:ext cx="10057133" cy="37377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6307" y="4670245"/>
            <a:ext cx="407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r>
              <a:rPr lang="en-US" dirty="0"/>
              <a:t>There are 18 letters in Michael Gary Scott</a:t>
            </a:r>
          </a:p>
          <a:p>
            <a:r>
              <a:rPr lang="en-US" dirty="0"/>
              <a:t>The middle name is  </a:t>
            </a:r>
            <a:r>
              <a:rPr lang="en-US" dirty="0" smtClean="0"/>
              <a:t>Gary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9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string to double:</a:t>
            </a:r>
          </a:p>
          <a:p>
            <a:pPr lvl="1"/>
            <a:r>
              <a:rPr lang="en-US" dirty="0" err="1" smtClean="0"/>
              <a:t>stod</a:t>
            </a:r>
            <a:r>
              <a:rPr lang="en-US" dirty="0" smtClean="0"/>
              <a:t>(string)</a:t>
            </a:r>
          </a:p>
          <a:p>
            <a:r>
              <a:rPr lang="en-US" dirty="0" smtClean="0"/>
              <a:t>Parse string to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stoi</a:t>
            </a:r>
            <a:r>
              <a:rPr lang="en-US" dirty="0" smtClean="0"/>
              <a:t>(string)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485" y="1463714"/>
            <a:ext cx="8138055" cy="47846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07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a string consisting of two numbers separated by a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28" y="1952625"/>
            <a:ext cx="10186098" cy="41068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6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add strings together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string word1 = “Hello”;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string word2 = “World”;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string message = word1 + “, “ + word2;</a:t>
            </a:r>
          </a:p>
          <a:p>
            <a:pPr fontAlgn="base"/>
            <a:r>
              <a:rPr lang="en-US" dirty="0"/>
              <a:t>The concatenation operator, +, joins two strings together, but will </a:t>
            </a:r>
            <a:r>
              <a:rPr lang="en-US" u="sng" dirty="0"/>
              <a:t>not</a:t>
            </a:r>
            <a:r>
              <a:rPr lang="en-US" dirty="0"/>
              <a:t> automatically convert an integer (or other variable) to a string when the + operator is used.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&lt;string&gt; library </a:t>
            </a:r>
            <a:r>
              <a:rPr lang="en-US" dirty="0" err="1"/>
              <a:t>to_string</a:t>
            </a:r>
            <a:r>
              <a:rPr lang="en-US" dirty="0"/>
              <a:t>() can be used:</a:t>
            </a:r>
          </a:p>
          <a:p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str1 = str2 +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to_string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(42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5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714889"/>
            <a:ext cx="10513959" cy="33445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4293" y="2950944"/>
            <a:ext cx="86529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ofstream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outFile.open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myFile.txt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"); 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&lt;&lt; "Hello, world" &lt;&lt;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(); </a:t>
            </a:r>
          </a:p>
        </p:txBody>
      </p:sp>
      <p:sp>
        <p:nvSpPr>
          <p:cNvPr id="14" name="Freeform 13"/>
          <p:cNvSpPr/>
          <p:nvPr/>
        </p:nvSpPr>
        <p:spPr>
          <a:xfrm>
            <a:off x="1318478" y="4994747"/>
            <a:ext cx="1225296" cy="221244"/>
          </a:xfrm>
          <a:custGeom>
            <a:avLst/>
            <a:gdLst>
              <a:gd name="connsiteX0" fmla="*/ 0 w 1225296"/>
              <a:gd name="connsiteY0" fmla="*/ 0 h 221244"/>
              <a:gd name="connsiteX1" fmla="*/ 475488 w 1225296"/>
              <a:gd name="connsiteY1" fmla="*/ 219456 h 221244"/>
              <a:gd name="connsiteX2" fmla="*/ 1225296 w 1225296"/>
              <a:gd name="connsiteY2" fmla="*/ 109728 h 22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296" h="221244">
                <a:moveTo>
                  <a:pt x="0" y="0"/>
                </a:moveTo>
                <a:cubicBezTo>
                  <a:pt x="135636" y="100584"/>
                  <a:pt x="271272" y="201168"/>
                  <a:pt x="475488" y="219456"/>
                </a:cubicBezTo>
                <a:cubicBezTo>
                  <a:pt x="679704" y="237744"/>
                  <a:pt x="1225296" y="109728"/>
                  <a:pt x="1225296" y="109728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02267" y="2929469"/>
            <a:ext cx="897466" cy="465353"/>
          </a:xfrm>
          <a:custGeom>
            <a:avLst/>
            <a:gdLst>
              <a:gd name="connsiteX0" fmla="*/ 0 w 897466"/>
              <a:gd name="connsiteY0" fmla="*/ 0 h 465353"/>
              <a:gd name="connsiteX1" fmla="*/ 321733 w 897466"/>
              <a:gd name="connsiteY1" fmla="*/ 457200 h 465353"/>
              <a:gd name="connsiteX2" fmla="*/ 897466 w 897466"/>
              <a:gd name="connsiteY2" fmla="*/ 304800 h 465353"/>
              <a:gd name="connsiteX3" fmla="*/ 897466 w 897466"/>
              <a:gd name="connsiteY3" fmla="*/ 304800 h 465353"/>
              <a:gd name="connsiteX4" fmla="*/ 897466 w 897466"/>
              <a:gd name="connsiteY4" fmla="*/ 304800 h 4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66" h="465353">
                <a:moveTo>
                  <a:pt x="0" y="0"/>
                </a:moveTo>
                <a:cubicBezTo>
                  <a:pt x="86077" y="203200"/>
                  <a:pt x="172155" y="406400"/>
                  <a:pt x="321733" y="457200"/>
                </a:cubicBezTo>
                <a:cubicBezTo>
                  <a:pt x="471311" y="508000"/>
                  <a:pt x="897466" y="304800"/>
                  <a:pt x="897466" y="304800"/>
                </a:cubicBezTo>
                <a:lnTo>
                  <a:pt x="897466" y="304800"/>
                </a:lnTo>
                <a:lnTo>
                  <a:pt x="897466" y="304800"/>
                </a:ln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044070" y="3631096"/>
            <a:ext cx="424069" cy="397565"/>
          </a:xfrm>
          <a:custGeom>
            <a:avLst/>
            <a:gdLst>
              <a:gd name="connsiteX0" fmla="*/ 424069 w 424069"/>
              <a:gd name="connsiteY0" fmla="*/ 0 h 397565"/>
              <a:gd name="connsiteX1" fmla="*/ 344556 w 424069"/>
              <a:gd name="connsiteY1" fmla="*/ 278296 h 397565"/>
              <a:gd name="connsiteX2" fmla="*/ 0 w 424069"/>
              <a:gd name="connsiteY2" fmla="*/ 397565 h 39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69" h="397565">
                <a:moveTo>
                  <a:pt x="424069" y="0"/>
                </a:moveTo>
                <a:cubicBezTo>
                  <a:pt x="419651" y="106017"/>
                  <a:pt x="415234" y="212035"/>
                  <a:pt x="344556" y="278296"/>
                </a:cubicBezTo>
                <a:cubicBezTo>
                  <a:pt x="273878" y="344557"/>
                  <a:pt x="0" y="397565"/>
                  <a:pt x="0" y="397565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146158" y="6079383"/>
            <a:ext cx="1765005" cy="277150"/>
          </a:xfrm>
          <a:custGeom>
            <a:avLst/>
            <a:gdLst>
              <a:gd name="connsiteX0" fmla="*/ 1765005 w 1765005"/>
              <a:gd name="connsiteY0" fmla="*/ 63796 h 277150"/>
              <a:gd name="connsiteX1" fmla="*/ 871870 w 1765005"/>
              <a:gd name="connsiteY1" fmla="*/ 276447 h 277150"/>
              <a:gd name="connsiteX2" fmla="*/ 0 w 1765005"/>
              <a:gd name="connsiteY2" fmla="*/ 0 h 27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005" h="277150">
                <a:moveTo>
                  <a:pt x="1765005" y="63796"/>
                </a:moveTo>
                <a:cubicBezTo>
                  <a:pt x="1465521" y="175438"/>
                  <a:pt x="1166037" y="287080"/>
                  <a:pt x="871870" y="276447"/>
                </a:cubicBezTo>
                <a:cubicBezTo>
                  <a:pt x="577703" y="265814"/>
                  <a:pt x="0" y="0"/>
                  <a:pt x="0" y="0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2533" y="2065867"/>
            <a:ext cx="2607734" cy="88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an object of type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ofstream</a:t>
            </a:r>
            <a:r>
              <a:rPr lang="en-US" sz="2000" dirty="0" smtClean="0"/>
              <a:t> to handle the file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145866" y="2719606"/>
            <a:ext cx="2607734" cy="88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a new file named “</a:t>
            </a:r>
            <a:r>
              <a:rPr lang="en-US" sz="2000" dirty="0" err="1" smtClean="0"/>
              <a:t>myFile.txt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33" y="4062677"/>
            <a:ext cx="1727200" cy="948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to the file (works like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6490759" y="5268866"/>
            <a:ext cx="2607734" cy="88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Make sure you close the file!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5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" y="2566744"/>
            <a:ext cx="10288578" cy="34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17" y="1646862"/>
            <a:ext cx="7760443" cy="4903839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974454" y="4487333"/>
            <a:ext cx="2573866" cy="508000"/>
          </a:xfrm>
          <a:custGeom>
            <a:avLst/>
            <a:gdLst>
              <a:gd name="connsiteX0" fmla="*/ 2573866 w 2573866"/>
              <a:gd name="connsiteY0" fmla="*/ 508000 h 508000"/>
              <a:gd name="connsiteX1" fmla="*/ 1591733 w 2573866"/>
              <a:gd name="connsiteY1" fmla="*/ 152400 h 508000"/>
              <a:gd name="connsiteX2" fmla="*/ 0 w 2573866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866" h="508000">
                <a:moveTo>
                  <a:pt x="2573866" y="508000"/>
                </a:moveTo>
                <a:cubicBezTo>
                  <a:pt x="2297288" y="372533"/>
                  <a:pt x="2020711" y="237067"/>
                  <a:pt x="1591733" y="152400"/>
                </a:cubicBezTo>
                <a:cubicBezTo>
                  <a:pt x="1162755" y="67733"/>
                  <a:pt x="0" y="0"/>
                  <a:pt x="0" y="0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45176" y="4741333"/>
            <a:ext cx="1557867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\t = tab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filename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explanatory</a:t>
            </a:r>
          </a:p>
          <a:p>
            <a:r>
              <a:rPr lang="en-US" dirty="0" smtClean="0"/>
              <a:t>Use a file extension to indicate it’s a text file</a:t>
            </a:r>
          </a:p>
          <a:p>
            <a:pPr lvl="1"/>
            <a:r>
              <a:rPr lang="en-US" dirty="0" smtClean="0"/>
              <a:t>“.txt” is common</a:t>
            </a:r>
          </a:p>
          <a:p>
            <a:pPr lvl="1"/>
            <a:r>
              <a:rPr lang="en-US" dirty="0" smtClean="0"/>
              <a:t>“.</a:t>
            </a:r>
            <a:r>
              <a:rPr lang="en-US" dirty="0" err="1" smtClean="0"/>
              <a:t>dat</a:t>
            </a:r>
            <a:r>
              <a:rPr lang="en-US" dirty="0" smtClean="0"/>
              <a:t>” (short for .data) is also common</a:t>
            </a:r>
          </a:p>
          <a:p>
            <a:r>
              <a:rPr lang="en-US" dirty="0" smtClean="0"/>
              <a:t>NO WHITESPACE IN FILENAMES</a:t>
            </a:r>
          </a:p>
          <a:p>
            <a:pPr lvl="1"/>
            <a:r>
              <a:rPr lang="en-US" dirty="0" smtClean="0"/>
              <a:t>Use underscores instead</a:t>
            </a:r>
          </a:p>
          <a:p>
            <a:pPr lvl="1"/>
            <a:r>
              <a:rPr lang="en-US" dirty="0" smtClean="0"/>
              <a:t>“My Data.</a:t>
            </a:r>
            <a:r>
              <a:rPr lang="en-US" dirty="0" err="1" smtClean="0"/>
              <a:t>dat</a:t>
            </a:r>
            <a:r>
              <a:rPr lang="en-US" dirty="0" smtClean="0"/>
              <a:t>”</a:t>
            </a:r>
            <a:r>
              <a:rPr lang="en-US" dirty="0" smtClean="0">
                <a:sym typeface="Wingdings"/>
              </a:rPr>
              <a:t>”</a:t>
            </a:r>
            <a:r>
              <a:rPr lang="en-US" dirty="0" err="1" smtClean="0">
                <a:sym typeface="Wingdings"/>
              </a:rPr>
              <a:t>my_data.dat</a:t>
            </a:r>
            <a:r>
              <a:rPr lang="en-US" dirty="0" smtClean="0">
                <a:sym typeface="Wingdings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1661318"/>
            <a:ext cx="6736550" cy="49426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20" y="2650066"/>
            <a:ext cx="6115029" cy="39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5" y="609600"/>
            <a:ext cx="6736550" cy="49426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819" y="1337733"/>
            <a:ext cx="5090948" cy="3280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853" y="5870575"/>
            <a:ext cx="25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5"/>
                </a:solidFill>
              </a:rPr>
              <a:t>Prints “Hello,”</a:t>
            </a:r>
            <a:endParaRPr lang="en-US" sz="32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3618</TotalTime>
  <Words>564</Words>
  <Application>Microsoft Macintosh PowerPoint</Application>
  <PresentationFormat>Widescreen</PresentationFormat>
  <Paragraphs>118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Courier</vt:lpstr>
      <vt:lpstr>Wingdings</vt:lpstr>
      <vt:lpstr>Arial</vt:lpstr>
      <vt:lpstr>Celestial</vt:lpstr>
      <vt:lpstr>Files and Strings</vt:lpstr>
      <vt:lpstr>Read/write text files</vt:lpstr>
      <vt:lpstr>A simple example</vt:lpstr>
      <vt:lpstr>A simple Example</vt:lpstr>
      <vt:lpstr>A simple example</vt:lpstr>
      <vt:lpstr>PowerPoint Presentation</vt:lpstr>
      <vt:lpstr>Choosing a filename</vt:lpstr>
      <vt:lpstr>Reading files</vt:lpstr>
      <vt:lpstr>Reading files</vt:lpstr>
      <vt:lpstr>PowerPoint Presentation</vt:lpstr>
      <vt:lpstr>PowerPoint Presentation</vt:lpstr>
      <vt:lpstr>Getline</vt:lpstr>
      <vt:lpstr>Looping over an input File</vt:lpstr>
      <vt:lpstr>PowerPoint Presentation</vt:lpstr>
      <vt:lpstr>PowerPoint Presentation</vt:lpstr>
      <vt:lpstr>PowerPoint Presentation</vt:lpstr>
      <vt:lpstr>Work on Lab</vt:lpstr>
      <vt:lpstr>Overview of Strings</vt:lpstr>
      <vt:lpstr>Declaring a string</vt:lpstr>
      <vt:lpstr>Built in String methods</vt:lpstr>
      <vt:lpstr>Examples</vt:lpstr>
      <vt:lpstr>Parsing strings</vt:lpstr>
      <vt:lpstr>PowerPoint Presentation</vt:lpstr>
      <vt:lpstr>Parsing Strings</vt:lpstr>
      <vt:lpstr>Parsing Strings</vt:lpstr>
      <vt:lpstr>String Concatenation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435</cp:revision>
  <dcterms:created xsi:type="dcterms:W3CDTF">2020-08-28T20:26:00Z</dcterms:created>
  <dcterms:modified xsi:type="dcterms:W3CDTF">2020-10-29T10:19:12Z</dcterms:modified>
</cp:coreProperties>
</file>