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60" r:id="rId9"/>
    <p:sldId id="288" r:id="rId10"/>
    <p:sldId id="261" r:id="rId11"/>
    <p:sldId id="289" r:id="rId12"/>
    <p:sldId id="262" r:id="rId13"/>
    <p:sldId id="263" r:id="rId14"/>
    <p:sldId id="264" r:id="rId15"/>
    <p:sldId id="265" r:id="rId16"/>
    <p:sldId id="267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90" r:id="rId30"/>
    <p:sldId id="279" r:id="rId31"/>
    <p:sldId id="281" r:id="rId32"/>
    <p:sldId id="282" r:id="rId33"/>
    <p:sldId id="283" r:id="rId34"/>
    <p:sldId id="280" r:id="rId35"/>
    <p:sldId id="28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78534"/>
  </p:normalViewPr>
  <p:slideViewPr>
    <p:cSldViewPr snapToGrid="0" snapToObjects="1">
      <p:cViewPr>
        <p:scale>
          <a:sx n="63" d="100"/>
          <a:sy n="63" d="100"/>
        </p:scale>
        <p:origin x="4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User-Defined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2320 L9</a:t>
            </a:r>
          </a:p>
          <a:p>
            <a:r>
              <a:rPr lang="en-US" dirty="0" smtClean="0"/>
              <a:t>2020-11-19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079" y="2065867"/>
            <a:ext cx="10644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CartesianVector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myVector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(3,4,5);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myVector.magnitude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(); //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sqrt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(x^2+y^2+z^2)</a:t>
            </a:r>
          </a:p>
          <a:p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&lt;&lt; “The magnitude of the vector is “ &lt;&lt;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Output: The magnitude of the vector is </a:t>
            </a:r>
            <a:r>
              <a:rPr lang="is-IS" sz="20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7.07107</a:t>
            </a:r>
          </a:p>
          <a:p>
            <a:endParaRPr lang="is-IS" sz="2000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vector&lt;double&gt; unitVec = myVector.direction();</a:t>
            </a:r>
          </a:p>
          <a:p>
            <a:r>
              <a:rPr lang="is-I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vector&lt;double&gt; sphericalVec = myVector.toSpherical();</a:t>
            </a:r>
          </a:p>
          <a:p>
            <a:r>
              <a:rPr lang="is-I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vector&lt;double&gt; cylinderVec = myVector.toCylindrical();</a:t>
            </a:r>
            <a:endParaRPr lang="en-US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7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to represent a car</a:t>
            </a:r>
          </a:p>
          <a:p>
            <a:r>
              <a:rPr lang="en-US" dirty="0" smtClean="0"/>
              <a:t>Data: make, model, color, year, mileage,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Functions: </a:t>
            </a:r>
            <a:r>
              <a:rPr lang="en-US" dirty="0" err="1" smtClean="0"/>
              <a:t>addMiles</a:t>
            </a:r>
            <a:r>
              <a:rPr lang="en-US" dirty="0" smtClean="0"/>
              <a:t>(number of new miles),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079" y="2065867"/>
            <a:ext cx="10644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Car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(“Ford”,”Mustang”,”Red”,2020,54000);</a:t>
            </a:r>
          </a:p>
          <a:p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myCar.printSummary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Output: I am a Red, 2020 Ford Mustang with 54,000 miles</a:t>
            </a:r>
          </a:p>
          <a:p>
            <a:endParaRPr lang="en-US" sz="2000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myCar.setColor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(“Blue”);</a:t>
            </a:r>
          </a:p>
          <a:p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myCar.addMiles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(12000);</a:t>
            </a:r>
          </a:p>
          <a:p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myCar.printSummary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endParaRPr lang="en-US" sz="2000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Output: I am a </a:t>
            </a:r>
            <a:r>
              <a:rPr lang="en-US" sz="20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Blue, </a:t>
            </a:r>
            <a:r>
              <a:rPr lang="en-US" sz="20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2020 Ford Mustang with </a:t>
            </a:r>
            <a:r>
              <a:rPr lang="en-US" sz="20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66,000 miles</a:t>
            </a:r>
          </a:p>
          <a:p>
            <a:endParaRPr lang="en-US" sz="2000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myCar.mileage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; //66000</a:t>
            </a:r>
            <a:endParaRPr lang="en-US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97616" y="1259457"/>
            <a:ext cx="0" cy="806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9507" y="890125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Mileage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do this?</a:t>
            </a:r>
          </a:p>
          <a:p>
            <a:r>
              <a:rPr lang="en-US" dirty="0" smtClean="0"/>
              <a:t>Use a C++ “class”</a:t>
            </a:r>
          </a:p>
          <a:p>
            <a:r>
              <a:rPr lang="en-US" dirty="0" smtClean="0"/>
              <a:t>A class defines all of the variables and functions that comprise the data type</a:t>
            </a:r>
          </a:p>
          <a:p>
            <a:pPr lvl="1"/>
            <a:r>
              <a:rPr lang="en-US" dirty="0" smtClean="0"/>
              <a:t>What variables contain the data?</a:t>
            </a:r>
          </a:p>
          <a:p>
            <a:pPr lvl="1"/>
            <a:r>
              <a:rPr lang="en-US" dirty="0" smtClean="0"/>
              <a:t>What functions operate on this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2212674" cy="1456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Class: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401" y="419819"/>
            <a:ext cx="860055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0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class: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43" y="2619375"/>
            <a:ext cx="6489700" cy="3251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62642" y="2622430"/>
            <a:ext cx="1311215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</a:rPr>
              <a:t>Class name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607" y="3723111"/>
            <a:ext cx="1725284" cy="1043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</a:rPr>
              <a:t>Declare all variables </a:t>
            </a:r>
            <a:r>
              <a:rPr lang="en-US" sz="2000" b="1" smtClean="0">
                <a:solidFill>
                  <a:schemeClr val="accent5"/>
                </a:solidFill>
              </a:rPr>
              <a:t>and functions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21261592">
            <a:off x="2184482" y="2771865"/>
            <a:ext cx="1801685" cy="30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3117358" y="3226279"/>
            <a:ext cx="727551" cy="233637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class: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43" y="2619375"/>
            <a:ext cx="6489700" cy="3251200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rot="10800000">
            <a:off x="6636936" y="3498470"/>
            <a:ext cx="471231" cy="939501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332616" y="3498470"/>
            <a:ext cx="3209027" cy="125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Variables declared here are called “member variables” because they are “members” </a:t>
            </a:r>
            <a:r>
              <a:rPr lang="en-US" smtClean="0"/>
              <a:t>of the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93" y="2678082"/>
            <a:ext cx="7880268" cy="301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804" y="2911715"/>
            <a:ext cx="38991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Implementation: what does the class do?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Define the functions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Can only define functions declared in the class definition “member functions”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464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93" y="2678082"/>
            <a:ext cx="7880268" cy="301535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6815" y="2678082"/>
            <a:ext cx="3433313" cy="2825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Unlike normal variables, </a:t>
            </a:r>
            <a:r>
              <a:rPr lang="en-US" sz="2400" b="1" dirty="0" smtClean="0">
                <a:solidFill>
                  <a:schemeClr val="accent5"/>
                </a:solidFill>
              </a:rPr>
              <a:t>member variables are in scope inside of member functions</a:t>
            </a:r>
            <a:r>
              <a:rPr lang="en-US" sz="2400" dirty="0" smtClean="0"/>
              <a:t>, even without being passed as arguments!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4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Syntax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62" y="1690777"/>
            <a:ext cx="110418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ClassName</a:t>
            </a:r>
            <a:endParaRPr lang="en-US" sz="24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	public: //We will discuss what this means later</a:t>
            </a:r>
          </a:p>
          <a:p>
            <a:r>
              <a:rPr 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	//Variable and function declarations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//Implementation (function definitions)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::print()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{	</a:t>
            </a:r>
          </a:p>
          <a:p>
            <a:r>
              <a:rPr 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&lt;&lt; “Hello world” &lt;&lt;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2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types/structures we have encountered so far: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we’ve defined the Car class, let’s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95" y="2065867"/>
            <a:ext cx="8611635" cy="3593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0881" y="5870575"/>
            <a:ext cx="7421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Output: </a:t>
            </a:r>
            <a:r>
              <a:rPr lang="en-US" sz="2400" i="1" dirty="0"/>
              <a:t>I am a Blue, 2020 Toyota Camry with 10000 miles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03246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20705" cy="3649133"/>
          </a:xfrm>
        </p:spPr>
        <p:txBody>
          <a:bodyPr/>
          <a:lstStyle/>
          <a:p>
            <a:r>
              <a:rPr lang="en-US" dirty="0" smtClean="0"/>
              <a:t>Create a variable of </a:t>
            </a:r>
            <a:r>
              <a:rPr lang="en-US" dirty="0" smtClean="0">
                <a:solidFill>
                  <a:schemeClr val="accent5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Car</a:t>
            </a:r>
            <a:r>
              <a:rPr lang="en-US" dirty="0" smtClean="0"/>
              <a:t> named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myCar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myCar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is now an </a:t>
            </a:r>
            <a:r>
              <a:rPr lang="en-US" b="1" i="1" dirty="0" smtClean="0">
                <a:ea typeface="Courier" charset="0"/>
                <a:cs typeface="Courier" charset="0"/>
              </a:rPr>
              <a:t>object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An object is an </a:t>
            </a:r>
            <a:r>
              <a:rPr lang="en-US" i="1" dirty="0" smtClean="0">
                <a:ea typeface="Courier" charset="0"/>
                <a:cs typeface="Courier" charset="0"/>
              </a:rPr>
              <a:t>instance</a:t>
            </a:r>
            <a:r>
              <a:rPr lang="en-US" dirty="0" smtClean="0">
                <a:ea typeface="Courier" charset="0"/>
                <a:cs typeface="Courier" charset="0"/>
              </a:rPr>
              <a:t> of a class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6513" y="3183391"/>
            <a:ext cx="464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Car </a:t>
            </a:r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4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2643995" cy="3649133"/>
          </a:xfrm>
        </p:spPr>
        <p:txBody>
          <a:bodyPr/>
          <a:lstStyle/>
          <a:p>
            <a:r>
              <a:rPr lang="en-US" dirty="0" smtClean="0">
                <a:ea typeface="Courier" charset="0"/>
                <a:cs typeface="Courier" charset="0"/>
              </a:rPr>
              <a:t>An object is an </a:t>
            </a:r>
            <a:r>
              <a:rPr lang="en-US" i="1" dirty="0" smtClean="0">
                <a:ea typeface="Courier" charset="0"/>
                <a:cs typeface="Courier" charset="0"/>
              </a:rPr>
              <a:t>instance</a:t>
            </a:r>
            <a:r>
              <a:rPr lang="en-US" dirty="0" smtClean="0">
                <a:ea typeface="Courier" charset="0"/>
                <a:cs typeface="Courier" charset="0"/>
              </a:rPr>
              <a:t> of a class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Can have many instances, but only one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51513" y="879892"/>
            <a:ext cx="4312909" cy="144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lass Car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1250" y="3032850"/>
            <a:ext cx="2794959" cy="2099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car1;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 = “Red”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Model = “Mustang”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= “Ford”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Mileage = 15000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Year = 2020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15370" y="3032850"/>
            <a:ext cx="2794959" cy="2099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car2;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 = “Gold”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Model = “Malibu”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= “Chevy”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Mileage = 160000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Year = 2009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379490" y="3032851"/>
            <a:ext cx="2794959" cy="2099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car3;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 = “Blue”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Model = “Tacoma”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= “Toyota”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Mileage = 28000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5751513" y="2329129"/>
            <a:ext cx="2156455" cy="53484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7907969" y="2336159"/>
            <a:ext cx="4881" cy="69669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05528" y="2336158"/>
            <a:ext cx="2101100" cy="53484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6760" y="44774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class (only one)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18570" y="5200225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instance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57209" y="5212862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instance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266060" y="5200225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2067"/>
            <a:ext cx="5490713" cy="3649133"/>
          </a:xfrm>
        </p:spPr>
        <p:txBody>
          <a:bodyPr>
            <a:normAutofit/>
          </a:bodyPr>
          <a:lstStyle/>
          <a:p>
            <a:r>
              <a:rPr lang="en-US" dirty="0" smtClean="0"/>
              <a:t>Use the “dot” operator to access the public member variables of a function</a:t>
            </a:r>
          </a:p>
          <a:p>
            <a:r>
              <a:rPr lang="en-US" dirty="0" err="1" smtClean="0"/>
              <a:t>object</a:t>
            </a:r>
            <a:r>
              <a:rPr lang="en-US" sz="5400" dirty="0" err="1" smtClean="0"/>
              <a:t>.</a:t>
            </a:r>
            <a:r>
              <a:rPr lang="en-US" dirty="0" err="1" smtClean="0"/>
              <a:t>variableName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These can be assigned to or printed/used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6513" y="3183391"/>
            <a:ext cx="5089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myCar.year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2020;</a:t>
            </a:r>
          </a:p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myCar.mileage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10000;</a:t>
            </a:r>
          </a:p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myCar.make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“Toyota”;</a:t>
            </a:r>
          </a:p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myCar.model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“Camry”;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20705" cy="3649133"/>
          </a:xfrm>
        </p:spPr>
        <p:txBody>
          <a:bodyPr/>
          <a:lstStyle/>
          <a:p>
            <a:r>
              <a:rPr lang="en-US" dirty="0" smtClean="0"/>
              <a:t>Dot operator is also used to access member functions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6513" y="3183391"/>
            <a:ext cx="508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myCar.setColor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(“Blue”);</a:t>
            </a:r>
          </a:p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myCar.printSummary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13" y="2541587"/>
            <a:ext cx="70612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02" y="2404314"/>
            <a:ext cx="6045422" cy="346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13" y="609600"/>
            <a:ext cx="5321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2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3" y="2952221"/>
            <a:ext cx="4559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3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types/structures we have encountered so far:</a:t>
            </a:r>
          </a:p>
          <a:p>
            <a:pPr lvl="1"/>
            <a:r>
              <a:rPr lang="en-US" dirty="0" smtClean="0"/>
              <a:t>doubles, </a:t>
            </a:r>
            <a:r>
              <a:rPr lang="en-US" dirty="0" err="1" smtClean="0"/>
              <a:t>ints</a:t>
            </a:r>
            <a:r>
              <a:rPr lang="en-US" dirty="0" smtClean="0"/>
              <a:t>, floats, chars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vectors,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10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0445" y="2065867"/>
            <a:ext cx="96267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Instead of:</a:t>
            </a:r>
          </a:p>
          <a:p>
            <a:endParaRPr lang="en-US" sz="2800" dirty="0"/>
          </a:p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CartesianVector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vector;</a:t>
            </a:r>
          </a:p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vector.x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x;</a:t>
            </a:r>
          </a:p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vector.y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y;</a:t>
            </a:r>
          </a:p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vector.z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z;</a:t>
            </a:r>
          </a:p>
          <a:p>
            <a:endParaRPr lang="en-US" sz="2800" dirty="0"/>
          </a:p>
          <a:p>
            <a:r>
              <a:rPr lang="en-US" sz="2800" dirty="0" smtClean="0"/>
              <a:t>We would like to do:</a:t>
            </a:r>
          </a:p>
          <a:p>
            <a:endParaRPr lang="en-US" sz="2800" dirty="0"/>
          </a:p>
          <a:p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CartesianVector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vector(</a:t>
            </a:r>
            <a:r>
              <a:rPr lang="en-US" sz="2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x,y,z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101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this by adding a special member function in the class definition called the “constructor”</a:t>
            </a:r>
          </a:p>
          <a:p>
            <a:r>
              <a:rPr lang="en-US" dirty="0" smtClean="0"/>
              <a:t>Has the same name as the class, and has no type (not even void)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21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24" y="1981200"/>
            <a:ext cx="8089900" cy="4267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52423" y="3623094"/>
            <a:ext cx="1863305" cy="81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declaration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2422" y="5059692"/>
            <a:ext cx="1863305" cy="81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definition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15727" y="4171172"/>
            <a:ext cx="1449239" cy="26280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05818" y="5465133"/>
            <a:ext cx="934528" cy="6068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0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20" y="3234556"/>
            <a:ext cx="7196585" cy="246799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487729" y="2065867"/>
            <a:ext cx="3485072" cy="798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Arguments passed to constructor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263442" y="2863970"/>
            <a:ext cx="1604675" cy="116868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4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34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963" y="796797"/>
            <a:ext cx="6234263" cy="5262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1" y="2089314"/>
            <a:ext cx="36685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Here is my “</a:t>
            </a:r>
            <a:r>
              <a:rPr lang="en-US" sz="2800" dirty="0" err="1" smtClean="0"/>
              <a:t>get_timerange</a:t>
            </a:r>
            <a:r>
              <a:rPr lang="en-US" sz="2800" dirty="0" smtClean="0"/>
              <a:t>”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i="1" dirty="0" smtClean="0">
                <a:solidFill>
                  <a:srgbClr val="FF0000"/>
                </a:solidFill>
              </a:rPr>
              <a:t>If you use it, you must add comments to explain how it works!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and strings have added functionality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vector.size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string.substr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i,w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string.find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(“c”),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vector.pop_back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These are all functions that are ”attached” to the variable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We call these datatypes “objects”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An object is a grouping of data and functions that act on that data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this point, we have focused on </a:t>
            </a:r>
            <a:r>
              <a:rPr lang="en-US" i="1" dirty="0" smtClean="0"/>
              <a:t>procedural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In procedural programming the focus is on writing functions or </a:t>
            </a:r>
            <a:r>
              <a:rPr lang="en-US" i="1" dirty="0"/>
              <a:t>procedures</a:t>
            </a:r>
            <a:r>
              <a:rPr lang="en-US" dirty="0"/>
              <a:t> which operate on </a:t>
            </a:r>
            <a:r>
              <a:rPr lang="en-US" dirty="0" smtClean="0"/>
              <a:t>data</a:t>
            </a:r>
          </a:p>
          <a:p>
            <a:r>
              <a:rPr lang="en-US" dirty="0">
                <a:solidFill>
                  <a:schemeClr val="accent5"/>
                </a:solidFill>
              </a:rPr>
              <a:t>In object-oriented programming the focus is on the creation of </a:t>
            </a:r>
            <a:r>
              <a:rPr lang="en-US" b="1" dirty="0">
                <a:solidFill>
                  <a:schemeClr val="accent5"/>
                </a:solidFill>
              </a:rPr>
              <a:t>objects</a:t>
            </a:r>
            <a:r>
              <a:rPr lang="en-US" dirty="0">
                <a:solidFill>
                  <a:schemeClr val="accent5"/>
                </a:solidFill>
              </a:rPr>
              <a:t> which contain both data and functionality together.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object consists of some data (the characters that you assign to it) as well as some helpful functions that operate specifically on that data</a:t>
            </a:r>
          </a:p>
          <a:p>
            <a:r>
              <a:rPr lang="en-US" dirty="0" smtClean="0"/>
              <a:t>Access these functions directly from the object using the “dot”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5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418" y="3257004"/>
            <a:ext cx="509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myString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“hello”;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03985" y="1138687"/>
            <a:ext cx="5745192" cy="3960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20701" y="2594958"/>
            <a:ext cx="396815" cy="3968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17516" y="2594957"/>
            <a:ext cx="396815" cy="3968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331" y="2594956"/>
            <a:ext cx="396815" cy="3968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11146" y="2594955"/>
            <a:ext cx="396815" cy="3968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07961" y="2594954"/>
            <a:ext cx="396815" cy="3968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27071" y="2594954"/>
            <a:ext cx="7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17516" y="1337733"/>
            <a:ext cx="107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myString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80036" y="2911493"/>
            <a:ext cx="19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79066" y="2911493"/>
            <a:ext cx="19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54199" y="2911493"/>
            <a:ext cx="19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48799" y="2911493"/>
            <a:ext cx="19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67296" y="2911493"/>
            <a:ext cx="19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27071" y="3549830"/>
            <a:ext cx="182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myString.size</a:t>
            </a:r>
            <a:r>
              <a:rPr lang="en-US" dirty="0" smtClean="0"/>
              <a:t>(): 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7071" y="3919162"/>
            <a:ext cx="222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myString.find</a:t>
            </a:r>
            <a:r>
              <a:rPr lang="en-US" dirty="0" smtClean="0"/>
              <a:t>(“e”):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47722" y="4263583"/>
            <a:ext cx="261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myString.substr</a:t>
            </a:r>
            <a:r>
              <a:rPr lang="en-US" dirty="0" smtClean="0"/>
              <a:t>(3,1): “lo”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5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our own types of objects!</a:t>
            </a:r>
          </a:p>
          <a:p>
            <a:r>
              <a:rPr lang="en-US" dirty="0" smtClean="0"/>
              <a:t>An object consists of a collection of variables and functions that act on those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4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an object to represent a 3D vector in </a:t>
            </a:r>
            <a:r>
              <a:rPr lang="en-US" dirty="0" err="1" smtClean="0"/>
              <a:t>cartesian</a:t>
            </a:r>
            <a:r>
              <a:rPr lang="en-US" dirty="0" smtClean="0"/>
              <a:t> coordinates</a:t>
            </a:r>
          </a:p>
          <a:p>
            <a:r>
              <a:rPr lang="en-US" dirty="0" smtClean="0"/>
              <a:t>Data: </a:t>
            </a:r>
            <a:r>
              <a:rPr lang="en-US" dirty="0" err="1" smtClean="0"/>
              <a:t>x,y,z</a:t>
            </a:r>
            <a:endParaRPr lang="en-US" dirty="0" smtClean="0"/>
          </a:p>
          <a:p>
            <a:r>
              <a:rPr lang="en-US" dirty="0" smtClean="0"/>
              <a:t>Some useful functions that operate on the data:</a:t>
            </a:r>
          </a:p>
          <a:p>
            <a:pPr lvl="1"/>
            <a:r>
              <a:rPr lang="en-US" dirty="0" smtClean="0"/>
              <a:t>magnitude() //length of the vector</a:t>
            </a:r>
          </a:p>
          <a:p>
            <a:pPr lvl="1"/>
            <a:r>
              <a:rPr lang="en-US" dirty="0" err="1" smtClean="0"/>
              <a:t>toSpherical</a:t>
            </a:r>
            <a:r>
              <a:rPr lang="en-US" dirty="0" smtClean="0"/>
              <a:t>() //convert to spherical coordinates</a:t>
            </a:r>
          </a:p>
          <a:p>
            <a:pPr lvl="1"/>
            <a:r>
              <a:rPr lang="en-US" dirty="0" smtClean="0"/>
              <a:t>direction() // return the direction of the vector (the unit vector)</a:t>
            </a:r>
          </a:p>
          <a:p>
            <a:pPr lvl="1"/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7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5658</TotalTime>
  <Words>920</Words>
  <Application>Microsoft Macintosh PowerPoint</Application>
  <PresentationFormat>Widescreen</PresentationFormat>
  <Paragraphs>210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Calibri Light</vt:lpstr>
      <vt:lpstr>Courier</vt:lpstr>
      <vt:lpstr>Mangal</vt:lpstr>
      <vt:lpstr>Arial</vt:lpstr>
      <vt:lpstr>Celestial</vt:lpstr>
      <vt:lpstr>Objects and User-Defined Types</vt:lpstr>
      <vt:lpstr>C++ Data types</vt:lpstr>
      <vt:lpstr>C++ Data Types</vt:lpstr>
      <vt:lpstr>PowerPoint Presentation</vt:lpstr>
      <vt:lpstr>Object Oriented programming</vt:lpstr>
      <vt:lpstr>Example: String</vt:lpstr>
      <vt:lpstr>Example: String</vt:lpstr>
      <vt:lpstr>User Defined Data types</vt:lpstr>
      <vt:lpstr>Example</vt:lpstr>
      <vt:lpstr>Example</vt:lpstr>
      <vt:lpstr>Another example</vt:lpstr>
      <vt:lpstr>Example</vt:lpstr>
      <vt:lpstr>CLasses</vt:lpstr>
      <vt:lpstr>An example Class: Car</vt:lpstr>
      <vt:lpstr>An example class: Car</vt:lpstr>
      <vt:lpstr>An example class: Car</vt:lpstr>
      <vt:lpstr>PowerPoint Presentation</vt:lpstr>
      <vt:lpstr>PowerPoint Presentation</vt:lpstr>
      <vt:lpstr>Class Syntax</vt:lpstr>
      <vt:lpstr>Class Instantiation</vt:lpstr>
      <vt:lpstr>Using the CAR Class</vt:lpstr>
      <vt:lpstr>Line by line</vt:lpstr>
      <vt:lpstr>Line by line</vt:lpstr>
      <vt:lpstr>Line by line</vt:lpstr>
      <vt:lpstr>Line by line</vt:lpstr>
      <vt:lpstr>Multiple instances</vt:lpstr>
      <vt:lpstr>Another example</vt:lpstr>
      <vt:lpstr>Another example</vt:lpstr>
      <vt:lpstr>Usage</vt:lpstr>
      <vt:lpstr>Class constructors</vt:lpstr>
      <vt:lpstr>Class constructors</vt:lpstr>
      <vt:lpstr>PowerPoint Presentation</vt:lpstr>
      <vt:lpstr>PowerPoint Presentation</vt:lpstr>
      <vt:lpstr>PowerPoint Presentation</vt:lpstr>
      <vt:lpstr>Homework Help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516</cp:revision>
  <dcterms:created xsi:type="dcterms:W3CDTF">2020-08-28T20:26:00Z</dcterms:created>
  <dcterms:modified xsi:type="dcterms:W3CDTF">2020-11-19T14:21:32Z</dcterms:modified>
</cp:coreProperties>
</file>