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.org/download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with.mu/en/download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Python (And MU)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11600"/>
            <a:ext cx="831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Try: P=100, r=5, n=7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80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11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=100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bg-BG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11324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45467"/>
            <a:ext cx="8314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Order of operations: PEMDAS</a:t>
            </a:r>
          </a:p>
          <a:p>
            <a:r>
              <a:rPr lang="en-US" sz="2800" dirty="0" smtClean="0"/>
              <a:t>Parenthesis</a:t>
            </a:r>
          </a:p>
          <a:p>
            <a:r>
              <a:rPr lang="en-US" sz="2800" dirty="0" smtClean="0"/>
              <a:t>Exponents</a:t>
            </a:r>
          </a:p>
          <a:p>
            <a:r>
              <a:rPr lang="en-US" sz="2800" dirty="0" smtClean="0"/>
              <a:t>Multiplication/Division</a:t>
            </a:r>
          </a:p>
          <a:p>
            <a:r>
              <a:rPr lang="en-US" sz="2800" dirty="0" smtClean="0"/>
              <a:t>Addition/Subtraction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094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=100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1+0.05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45467"/>
            <a:ext cx="8314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Order of operations: PEMDAS</a:t>
            </a:r>
          </a:p>
          <a:p>
            <a:r>
              <a:rPr lang="en-US" sz="2800" dirty="0" smtClean="0"/>
              <a:t>Parenthesis</a:t>
            </a:r>
          </a:p>
          <a:p>
            <a:r>
              <a:rPr lang="en-US" sz="2800" dirty="0" smtClean="0"/>
              <a:t>Exponents</a:t>
            </a:r>
          </a:p>
          <a:p>
            <a:r>
              <a:rPr lang="en-US" sz="2800" dirty="0" smtClean="0"/>
              <a:t>Multiplication/Division</a:t>
            </a:r>
          </a:p>
          <a:p>
            <a:r>
              <a:rPr lang="en-US" sz="2800" dirty="0" smtClean="0"/>
              <a:t>Addition/Subtraction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583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=100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1.05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45467"/>
            <a:ext cx="8314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Order of operations: PEMDAS</a:t>
            </a:r>
          </a:p>
          <a:p>
            <a:r>
              <a:rPr lang="en-US" sz="2800" dirty="0" smtClean="0"/>
              <a:t>Parenthesis</a:t>
            </a:r>
          </a:p>
          <a:p>
            <a:r>
              <a:rPr lang="en-US" sz="2800" dirty="0" smtClean="0"/>
              <a:t>Exponents</a:t>
            </a:r>
          </a:p>
          <a:p>
            <a:r>
              <a:rPr lang="en-US" sz="2800" dirty="0" smtClean="0"/>
              <a:t>Multiplication/Division</a:t>
            </a:r>
          </a:p>
          <a:p>
            <a:r>
              <a:rPr lang="en-US" sz="2800" dirty="0" smtClean="0"/>
              <a:t>Addition/Subtraction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=100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1.05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45467"/>
            <a:ext cx="8314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Order of operations: PEMDAS</a:t>
            </a:r>
          </a:p>
          <a:p>
            <a:r>
              <a:rPr lang="en-US" sz="2800" dirty="0" smtClean="0"/>
              <a:t>Parenthesis</a:t>
            </a:r>
          </a:p>
          <a:p>
            <a:r>
              <a:rPr lang="en-US" sz="2800" dirty="0" smtClean="0"/>
              <a:t>Exponents</a:t>
            </a:r>
          </a:p>
          <a:p>
            <a:r>
              <a:rPr lang="en-US" sz="2800" dirty="0" smtClean="0"/>
              <a:t>Multiplication/Division</a:t>
            </a:r>
          </a:p>
          <a:p>
            <a:r>
              <a:rPr lang="en-US" sz="2800" dirty="0" smtClean="0"/>
              <a:t>Addition/Subtraction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119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=100×</m:t>
                      </m:r>
                      <m:r>
                        <m:rPr>
                          <m:nor/>
                        </m:rPr>
                        <a:rPr lang="nb-NO" sz="3200"/>
                        <m:t>1.407</m:t>
                      </m:r>
                      <m:r>
                        <a:rPr lang="mr-IN" sz="32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nb-NO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45467"/>
            <a:ext cx="8314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Order of operations: PEMDAS</a:t>
            </a:r>
          </a:p>
          <a:p>
            <a:r>
              <a:rPr lang="en-US" sz="2800" dirty="0" smtClean="0"/>
              <a:t>Parenthesis</a:t>
            </a:r>
          </a:p>
          <a:p>
            <a:r>
              <a:rPr lang="en-US" sz="2800" dirty="0" smtClean="0"/>
              <a:t>Exponents</a:t>
            </a:r>
          </a:p>
          <a:p>
            <a:r>
              <a:rPr lang="en-US" sz="2800" dirty="0" smtClean="0"/>
              <a:t>Multiplication/Division</a:t>
            </a:r>
          </a:p>
          <a:p>
            <a:r>
              <a:rPr lang="en-US" sz="2800" dirty="0" smtClean="0"/>
              <a:t>Addition/Subtraction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71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=140.7…</m:t>
                      </m:r>
                    </m:oMath>
                  </m:oMathPara>
                </a14:m>
                <a:endParaRPr lang="nb-NO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45467"/>
            <a:ext cx="8314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Order of operations: PEMDAS</a:t>
            </a:r>
          </a:p>
          <a:p>
            <a:r>
              <a:rPr lang="en-US" sz="2800" dirty="0" smtClean="0"/>
              <a:t>Parenthesis</a:t>
            </a:r>
          </a:p>
          <a:p>
            <a:r>
              <a:rPr lang="en-US" sz="2800" dirty="0" smtClean="0"/>
              <a:t>Exponents</a:t>
            </a:r>
          </a:p>
          <a:p>
            <a:r>
              <a:rPr lang="en-US" sz="2800" dirty="0" smtClean="0"/>
              <a:t>Multiplication/Division</a:t>
            </a:r>
          </a:p>
          <a:p>
            <a:r>
              <a:rPr lang="en-US" sz="2800" dirty="0" smtClean="0"/>
              <a:t>Addition/Subtraction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92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20036"/>
            <a:ext cx="10131425" cy="3649133"/>
          </a:xfrm>
        </p:spPr>
        <p:txBody>
          <a:bodyPr/>
          <a:lstStyle/>
          <a:p>
            <a:r>
              <a:rPr lang="en-US" dirty="0" smtClean="0"/>
              <a:t>Write some code to print out the surface area of a cylinder: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5908" y="4389120"/>
                <a:ext cx="54301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+2</m:t>
                      </m:r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4389120"/>
                <a:ext cx="543012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84542" y="5366751"/>
            <a:ext cx="497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r=5 cm, h=15 cm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9073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62315"/>
          </a:xfrm>
        </p:spPr>
        <p:txBody>
          <a:bodyPr/>
          <a:lstStyle/>
          <a:p>
            <a:r>
              <a:rPr lang="en-US" dirty="0" smtClean="0"/>
              <a:t>Calculate the 1D gravitational force between two objects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76793" y="3404382"/>
                <a:ext cx="6949440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𝐺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93" y="3404382"/>
                <a:ext cx="6949440" cy="9694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0166" y="6035038"/>
                <a:ext cx="110431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Use M = 10 kg, m = 2 kg, r1 = 20 m, r2 = 40 m,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𝐺</m:t>
                    </m:r>
                    <m:r>
                      <a:rPr lang="en-US" sz="3200" b="0" i="1" smtClean="0">
                        <a:latin typeface="Cambria Math" charset="0"/>
                      </a:rPr>
                      <m:t>=7×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−11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6" y="6035038"/>
                <a:ext cx="11043139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43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0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489916" cy="364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 you already have it?</a:t>
            </a:r>
          </a:p>
          <a:p>
            <a:r>
              <a:rPr lang="en-US" sz="2400" dirty="0" smtClean="0"/>
              <a:t>Open a command prompt and type “python --version”</a:t>
            </a:r>
          </a:p>
          <a:p>
            <a:r>
              <a:rPr lang="en-US" sz="2400" dirty="0" smtClean="0"/>
              <a:t>Anything 3.5 or higher is OK</a:t>
            </a:r>
          </a:p>
          <a:p>
            <a:r>
              <a:rPr lang="en-US" sz="2400" dirty="0" smtClean="0"/>
              <a:t>If you see a “command not found” message, you don’t have python installed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718" y="1967393"/>
            <a:ext cx="5721820" cy="39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you have python version &gt;= 3.5, you’re good, sit tight for now</a:t>
            </a:r>
          </a:p>
          <a:p>
            <a:r>
              <a:rPr lang="en-US" sz="2400" dirty="0" smtClean="0"/>
              <a:t>If you don’t have python installed go to </a:t>
            </a:r>
            <a:r>
              <a:rPr lang="en-US" sz="2400" dirty="0" smtClean="0">
                <a:hlinkClick r:id="rId2"/>
              </a:rPr>
              <a:t>python.org/downloads</a:t>
            </a:r>
            <a:r>
              <a:rPr lang="en-US" sz="2400" dirty="0" smtClean="0"/>
              <a:t> and download the latest version for your operating system</a:t>
            </a:r>
          </a:p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 you </a:t>
            </a:r>
            <a:r>
              <a:rPr lang="en-US" sz="24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have python installed but the version number is &lt; 3.5, inform your instructor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997547" cy="364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downloaded file will run an interactive installation program</a:t>
            </a:r>
          </a:p>
          <a:p>
            <a:r>
              <a:rPr lang="en-US" sz="2400" dirty="0" smtClean="0"/>
              <a:t>When given the option, be sure to check the box next to ”add Python 3.9 to PATH”</a:t>
            </a:r>
          </a:p>
          <a:p>
            <a:r>
              <a:rPr lang="en-US" sz="2400" dirty="0" smtClean="0"/>
              <a:t>If on Windows, take note of the installation location (so I can help you if you have issues later)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62" y="1604303"/>
            <a:ext cx="6447692" cy="40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the installation is finished open a new terminal or command prompt and type the “python --version” command again to verify that the installation was </a:t>
            </a:r>
            <a:r>
              <a:rPr lang="en-US" sz="2400" dirty="0" err="1" smtClean="0"/>
              <a:t>succesful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89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MU (IDE)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 is a simple IDE (integrated development environment) that we can use to write python code</a:t>
            </a:r>
          </a:p>
          <a:p>
            <a:pPr lvl="1"/>
            <a:r>
              <a:rPr lang="en-US" sz="2400" dirty="0" smtClean="0"/>
              <a:t>Like Microsoft Word, but for programming instead of word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7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MU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548574" cy="3649133"/>
          </a:xfrm>
        </p:spPr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codewith.mu/en/download</a:t>
            </a:r>
            <a:endParaRPr lang="en-US" dirty="0" smtClean="0"/>
          </a:p>
          <a:p>
            <a:r>
              <a:rPr lang="en-US" dirty="0" smtClean="0"/>
              <a:t>Download the version for your operating system and install</a:t>
            </a:r>
          </a:p>
          <a:p>
            <a:r>
              <a:rPr lang="en-US" dirty="0" smtClean="0"/>
              <a:t>Do not download the alpha version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39" y="1337733"/>
            <a:ext cx="8098508" cy="4252701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6932767" y="1544450"/>
            <a:ext cx="2499100" cy="2499100"/>
          </a:xfrm>
          <a:prstGeom prst="noSmoking">
            <a:avLst>
              <a:gd name="adj" fmla="val 5728"/>
            </a:avLst>
          </a:prstGeom>
          <a:solidFill>
            <a:srgbClr val="FF0000">
              <a:alpha val="25000"/>
            </a:srgbClr>
          </a:solidFill>
          <a:ln w="3175"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6722534" y="3579600"/>
            <a:ext cx="2709333" cy="2709333"/>
          </a:xfrm>
          <a:prstGeom prst="donut">
            <a:avLst>
              <a:gd name="adj" fmla="val 371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9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11600"/>
            <a:ext cx="8314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= initial amount (principal)</a:t>
            </a:r>
          </a:p>
          <a:p>
            <a:r>
              <a:rPr lang="en-US" sz="2800" dirty="0" smtClean="0"/>
              <a:t>r = interest rate (in %)</a:t>
            </a:r>
          </a:p>
          <a:p>
            <a:r>
              <a:rPr lang="en-US" sz="2800" dirty="0" smtClean="0"/>
              <a:t>n = # of years</a:t>
            </a:r>
          </a:p>
          <a:p>
            <a:r>
              <a:rPr lang="en-US" sz="2800" dirty="0" smtClean="0"/>
              <a:t>A = final amount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153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1135</TotalTime>
  <Words>538</Words>
  <Application>Microsoft Macintosh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Mangal</vt:lpstr>
      <vt:lpstr>Celestial</vt:lpstr>
      <vt:lpstr>Installing Python (And MU)</vt:lpstr>
      <vt:lpstr>Installing Python</vt:lpstr>
      <vt:lpstr>Installing Python</vt:lpstr>
      <vt:lpstr>Installing python</vt:lpstr>
      <vt:lpstr>Checking the installation</vt:lpstr>
      <vt:lpstr>Install MU (IDE)</vt:lpstr>
      <vt:lpstr>Install MU IDE</vt:lpstr>
      <vt:lpstr>PowerPoint Presentation</vt:lpstr>
      <vt:lpstr>An example: Calculating interest</vt:lpstr>
      <vt:lpstr>An example: Calculating interest</vt:lpstr>
      <vt:lpstr>An example: Calculating interest</vt:lpstr>
      <vt:lpstr>An example: Calculating interest</vt:lpstr>
      <vt:lpstr>An example: Calculating interest</vt:lpstr>
      <vt:lpstr>An example: Calculating interest</vt:lpstr>
      <vt:lpstr>An example: Calculating interest</vt:lpstr>
      <vt:lpstr>An example: Calculating interest</vt:lpstr>
      <vt:lpstr>Try it yourself!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15</cp:revision>
  <dcterms:created xsi:type="dcterms:W3CDTF">2021-01-14T21:28:44Z</dcterms:created>
  <dcterms:modified xsi:type="dcterms:W3CDTF">2021-01-15T20:29:27Z</dcterms:modified>
</cp:coreProperties>
</file>