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68"/>
    <p:restoredTop sz="78534"/>
  </p:normalViewPr>
  <p:slideViewPr>
    <p:cSldViewPr snapToGrid="0" snapToObjects="1">
      <p:cViewPr>
        <p:scale>
          <a:sx n="81" d="100"/>
          <a:sy n="81" d="100"/>
        </p:scale>
        <p:origin x="144" y="6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and Reading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file is located in the same </a:t>
            </a:r>
            <a:r>
              <a:rPr lang="en-US" b="1" dirty="0" smtClean="0"/>
              <a:t>directory </a:t>
            </a:r>
            <a:r>
              <a:rPr lang="en-US" dirty="0" smtClean="0"/>
              <a:t>from which you ran python3</a:t>
            </a:r>
          </a:p>
          <a:p>
            <a:r>
              <a:rPr lang="en-US" dirty="0" smtClean="0"/>
              <a:t>This will mostly suffice for now</a:t>
            </a:r>
          </a:p>
          <a:p>
            <a:pPr lvl="1"/>
            <a:r>
              <a:rPr lang="en-US" dirty="0" smtClean="0"/>
              <a:t>In general, the name given to open() is interpreted as a </a:t>
            </a:r>
            <a:r>
              <a:rPr lang="en-US" b="1" dirty="0" smtClean="0"/>
              <a:t>path</a:t>
            </a:r>
            <a:r>
              <a:rPr lang="en-US" dirty="0" smtClean="0"/>
              <a:t> to a particular location</a:t>
            </a:r>
          </a:p>
        </p:txBody>
      </p:sp>
    </p:spTree>
    <p:extLst>
      <p:ext uri="{BB962C8B-B14F-4D97-AF65-F5344CB8AC3E}">
        <p14:creationId xmlns:p14="http://schemas.microsoft.com/office/powerpoint/2010/main" val="213570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path</a:t>
            </a:r>
            <a:r>
              <a:rPr lang="en-US" dirty="0" smtClean="0"/>
              <a:t> is (essentially) the chain of directories (folders) which points to a specific location on your hard drive</a:t>
            </a:r>
          </a:p>
          <a:p>
            <a:r>
              <a:rPr lang="en-US" dirty="0" smtClean="0"/>
              <a:t>Example: to get to the file I just created</a:t>
            </a:r>
          </a:p>
          <a:p>
            <a:pPr lvl="1"/>
            <a:r>
              <a:rPr lang="en-US" dirty="0" smtClean="0"/>
              <a:t>Start at the </a:t>
            </a:r>
            <a:r>
              <a:rPr lang="en-US" i="1" dirty="0" smtClean="0"/>
              <a:t>root </a:t>
            </a:r>
            <a:r>
              <a:rPr lang="en-US" dirty="0" smtClean="0"/>
              <a:t>directory </a:t>
            </a:r>
          </a:p>
          <a:p>
            <a:pPr lvl="1"/>
            <a:r>
              <a:rPr lang="en-US" dirty="0" smtClean="0"/>
              <a:t>Enter the “Users” folder, then the “</a:t>
            </a:r>
            <a:r>
              <a:rPr lang="en-US" dirty="0" err="1" smtClean="0"/>
              <a:t>tjwilli</a:t>
            </a:r>
            <a:r>
              <a:rPr lang="en-US" dirty="0" smtClean="0"/>
              <a:t>” folder, then the “engr2310” folder</a:t>
            </a:r>
          </a:p>
          <a:p>
            <a:pPr lvl="2"/>
            <a:r>
              <a:rPr lang="en-US" dirty="0" smtClean="0"/>
              <a:t>In this folder you find the file</a:t>
            </a:r>
          </a:p>
        </p:txBody>
      </p:sp>
    </p:spTree>
    <p:extLst>
      <p:ext uri="{BB962C8B-B14F-4D97-AF65-F5344CB8AC3E}">
        <p14:creationId xmlns:p14="http://schemas.microsoft.com/office/powerpoint/2010/main" val="14516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where I’m running python from, I could type</a:t>
            </a:r>
          </a:p>
          <a:p>
            <a:pPr lvl="1"/>
            <a:r>
              <a:rPr lang="en-US" dirty="0" smtClean="0"/>
              <a:t>open(“</a:t>
            </a:r>
            <a:r>
              <a:rPr lang="en-US" dirty="0"/>
              <a:t>/</a:t>
            </a:r>
            <a:r>
              <a:rPr lang="en-US" dirty="0" smtClean="0"/>
              <a:t>Users/</a:t>
            </a:r>
            <a:r>
              <a:rPr lang="en-US" dirty="0" err="1" smtClean="0"/>
              <a:t>tjwilli</a:t>
            </a:r>
            <a:r>
              <a:rPr lang="en-US" dirty="0" smtClean="0"/>
              <a:t>/engr2310/</a:t>
            </a:r>
            <a:r>
              <a:rPr lang="en-US" dirty="0" err="1" smtClean="0"/>
              <a:t>filename.txt”,”w</a:t>
            </a:r>
            <a:r>
              <a:rPr lang="en-US" dirty="0" smtClean="0"/>
              <a:t>”) to make sure the file is created in that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3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Regardless of where I’m running python from, I could type</a:t>
            </a:r>
          </a:p>
          <a:p>
            <a:pPr lvl="1"/>
            <a:r>
              <a:rPr lang="en-US" dirty="0" smtClean="0"/>
              <a:t>open(“</a:t>
            </a:r>
            <a:r>
              <a:rPr lang="en-US" dirty="0"/>
              <a:t>/</a:t>
            </a:r>
            <a:r>
              <a:rPr lang="en-US" dirty="0" smtClean="0"/>
              <a:t>Users/</a:t>
            </a:r>
            <a:r>
              <a:rPr lang="en-US" dirty="0" err="1" smtClean="0"/>
              <a:t>tjwilli</a:t>
            </a:r>
            <a:r>
              <a:rPr lang="en-US" dirty="0" smtClean="0"/>
              <a:t>/engr2310/</a:t>
            </a:r>
            <a:r>
              <a:rPr lang="en-US" dirty="0" err="1" smtClean="0"/>
              <a:t>filename.txt”,”w</a:t>
            </a:r>
            <a:r>
              <a:rPr lang="en-US" dirty="0" smtClean="0"/>
              <a:t>”) to make sure the file is created in that folder</a:t>
            </a:r>
          </a:p>
          <a:p>
            <a:r>
              <a:rPr lang="en-US" dirty="0" smtClean="0"/>
              <a:t>I’ll remind you of this if it becomes important down the road</a:t>
            </a:r>
          </a:p>
          <a:p>
            <a:pPr lvl="1"/>
            <a:r>
              <a:rPr lang="en-US" dirty="0" smtClean="0"/>
              <a:t>For now, just create the file in the directory you’re running python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the file you just created:</a:t>
            </a:r>
          </a:p>
          <a:p>
            <a:pPr lvl="1"/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open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pPr lvl="2"/>
            <a:r>
              <a:rPr lang="en-US" dirty="0" smtClean="0"/>
              <a:t>less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pPr lvl="2"/>
            <a:r>
              <a:rPr lang="en-US" dirty="0" smtClean="0"/>
              <a:t>cat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pPr lvl="2"/>
            <a:r>
              <a:rPr lang="en-US" dirty="0" smtClean="0"/>
              <a:t>more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err="1" smtClean="0"/>
              <a:t>filename.txt</a:t>
            </a:r>
            <a:r>
              <a:rPr lang="en-US" dirty="0" smtClean="0"/>
              <a:t> (just type the name of the file)</a:t>
            </a:r>
          </a:p>
          <a:p>
            <a:pPr lvl="2"/>
            <a:r>
              <a:rPr lang="en-US" dirty="0" smtClean="0"/>
              <a:t>more </a:t>
            </a:r>
            <a:r>
              <a:rPr lang="en-US" dirty="0" err="1" smtClean="0"/>
              <a:t>filename.txt</a:t>
            </a:r>
            <a:endParaRPr lang="en-US" dirty="0" smtClean="0"/>
          </a:p>
          <a:p>
            <a:r>
              <a:rPr lang="en-US" dirty="0" smtClean="0"/>
              <a:t>Can always view the file by navigating to the folder and clicking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to read a file looks like the code to write it</a:t>
            </a:r>
          </a:p>
          <a:p>
            <a:r>
              <a:rPr lang="en-US" dirty="0" smtClean="0"/>
              <a:t>Open the file, </a:t>
            </a:r>
            <a:r>
              <a:rPr lang="en-US" dirty="0" err="1" smtClean="0"/>
              <a:t>file.read</a:t>
            </a:r>
            <a:r>
              <a:rPr lang="en-US" dirty="0" smtClean="0"/>
              <a:t>(), close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“r”)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input_file.read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print(”The contents of the file are: {}”.format(data))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55724" y="2065866"/>
            <a:ext cx="3421117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Open the file and create a file object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With mode “r”, the file must already exist (it will not be auto-created, like with “w”)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227380" y="2396357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“r”)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input_file.read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print(”The contents of the file are: {}”.format(data))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55724" y="2065866"/>
            <a:ext cx="3421117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Call the read() method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Returns a string containing every character in the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227380" y="3216171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“r”)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input_file.read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print(”The contents of the file are: {}”.format(data))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55724" y="2065866"/>
            <a:ext cx="3421117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Important!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read() can only be used once, so make sure you store the result!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To read the contents again, we’d have to close it and open it again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227380" y="3216171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6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“r”)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input_file.read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print(”The contents of the file are: {}”.format(data))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55724" y="2065866"/>
            <a:ext cx="3421117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Close the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227380" y="4114812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plotting, we often want to save our data for later, rather than recalculating it every time</a:t>
            </a:r>
          </a:p>
          <a:p>
            <a:r>
              <a:rPr lang="en-US" dirty="0" smtClean="0"/>
              <a:t>We can do this easily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“r”)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input_file.read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print(”The contents of the file are: {}”.format(data))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55724" y="2065866"/>
            <a:ext cx="3421117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Print the contents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Note that “data” is just an ordinary string variable, so we still have access to the file’s contents even after it is closed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227380" y="5312998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open('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', 'w')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fib.append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(fib[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45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open('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', 'w')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fib.append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(‘{},’.format(fib[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resulting file is hard to read! Let’s separate our terms by a comma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8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open('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', 'w')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fib.append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(‘{},’.format(fib[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 most common practice would be to write 1 term per 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4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open('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', 'w')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fib.append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(‘{}\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n’.format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To create a new line, just use the special “\n” character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9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“\n” is an example of an </a:t>
            </a:r>
            <a:r>
              <a:rPr lang="en-US" i="1" dirty="0" smtClean="0"/>
              <a:t>escape character</a:t>
            </a:r>
            <a:endParaRPr lang="en-US" dirty="0" smtClean="0"/>
          </a:p>
          <a:p>
            <a:r>
              <a:rPr lang="en-US" dirty="0" smtClean="0"/>
              <a:t>This is a special value which is not read literally within a Python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6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 (TRY IT!)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message = “Hello\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nWorld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print(message)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6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 (TRY IT!)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message = “Hello\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World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print(message)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04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“\n” : newline</a:t>
            </a:r>
          </a:p>
          <a:p>
            <a:r>
              <a:rPr lang="en-US" dirty="0" smtClean="0"/>
              <a:t>“\t” :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82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50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open('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', 'w')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fib.append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(‘{}\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n’.format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(fib[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To create a new line, just use the special “\n” character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“w”)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output_file.write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(“Hello, world”)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3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fibonacci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terms are: {}”.format(data))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0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fibonacci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terms are: {}”.format(data))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creates one big large string with all of the numbers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if we want to read the terms into a list of integers?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0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READ </a:t>
            </a: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are separated by “newline” characters</a:t>
            </a:r>
          </a:p>
          <a:p>
            <a:r>
              <a:rPr lang="en-US" dirty="0" smtClean="0"/>
              <a:t>How do we know? Use “</a:t>
            </a:r>
            <a:r>
              <a:rPr lang="en-US" dirty="0" err="1" smtClean="0"/>
              <a:t>repr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39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raw data is: {}”.format(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repr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(data)))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67448" y="3068290"/>
            <a:ext cx="3421117" cy="17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This creates one big large string with all of the numbers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if we want to read the terms into a list of integers?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34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READ </a:t>
            </a: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are separated by “newline” characters</a:t>
            </a:r>
          </a:p>
          <a:p>
            <a:r>
              <a:rPr lang="en-US" dirty="0" smtClean="0"/>
              <a:t>How do we know? Use “</a:t>
            </a:r>
            <a:r>
              <a:rPr lang="en-US" dirty="0" err="1" smtClean="0"/>
              <a:t>repr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can use the split() method to separate the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raw data is: {}”.format(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repr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(data)))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list_of_strings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(“\n”)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35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READ </a:t>
            </a: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are separated by “newline” characters</a:t>
            </a:r>
          </a:p>
          <a:p>
            <a:r>
              <a:rPr lang="en-US" dirty="0" smtClean="0"/>
              <a:t>How do we know? Use “</a:t>
            </a:r>
            <a:r>
              <a:rPr lang="en-US" dirty="0" err="1" smtClean="0"/>
              <a:t>repr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 can use the split() method to separate the terms</a:t>
            </a:r>
          </a:p>
          <a:p>
            <a:r>
              <a:rPr lang="en-US" dirty="0" smtClean="0"/>
              <a:t>Then convert the strings to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READ </a:t>
            </a:r>
            <a:r>
              <a:rPr lang="en-US" dirty="0" smtClean="0"/>
              <a:t>the </a:t>
            </a:r>
            <a:r>
              <a:rPr lang="en-US" dirty="0" err="1" smtClean="0"/>
              <a:t>fibonacci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fibterms.txt’,’r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raw data is: {}”.format(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repr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(data)))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list_of_strings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(“\n”)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 = []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string in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list_of_strings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string.isdigit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terms.append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(string) 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47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7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several values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I want to write a program to calculate max height vs launch angle and write to a file</a:t>
            </a:r>
          </a:p>
          <a:p>
            <a:pPr marL="285750" lvl="1"/>
            <a:r>
              <a:rPr lang="en-US" sz="1800" dirty="0"/>
              <a:t>I want to record not just </a:t>
            </a:r>
            <a:r>
              <a:rPr lang="en-US" sz="1800" dirty="0" err="1"/>
              <a:t>ymax</a:t>
            </a:r>
            <a:r>
              <a:rPr lang="en-US" sz="1800" dirty="0"/>
              <a:t>, but also </a:t>
            </a:r>
            <a:r>
              <a:rPr lang="en-US" sz="1800" dirty="0" smtClean="0"/>
              <a:t>theta</a:t>
            </a:r>
          </a:p>
          <a:p>
            <a:r>
              <a:rPr lang="en-US" dirty="0" smtClean="0"/>
              <a:t>How should I format my output file?</a:t>
            </a:r>
          </a:p>
          <a:p>
            <a:pPr lvl="1"/>
            <a:r>
              <a:rPr lang="en-US" sz="1800" dirty="0" smtClean="0"/>
              <a:t>However will be easiest for me to read later on!</a:t>
            </a:r>
          </a:p>
          <a:p>
            <a:r>
              <a:rPr lang="en-US" sz="2000" dirty="0" smtClean="0"/>
              <a:t>Most common practice: write x and y(x) on a single line, separated by something</a:t>
            </a:r>
          </a:p>
          <a:p>
            <a:pPr lvl="1"/>
            <a:r>
              <a:rPr lang="en-US" dirty="0" smtClean="0"/>
              <a:t>Either a comma, a tab, or just a space</a:t>
            </a:r>
          </a:p>
        </p:txBody>
      </p:sp>
    </p:spTree>
    <p:extLst>
      <p:ext uri="{BB962C8B-B14F-4D97-AF65-F5344CB8AC3E}">
        <p14:creationId xmlns:p14="http://schemas.microsoft.com/office/powerpoint/2010/main" val="143565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“w”)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output_file.write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(“Hello, world”)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6227380" y="2806262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72854" y="2065866"/>
            <a:ext cx="4719146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open() </a:t>
            </a:r>
            <a:r>
              <a:rPr lang="en-US" dirty="0" smtClean="0">
                <a:solidFill>
                  <a:schemeClr val="tx1"/>
                </a:solidFill>
              </a:rPr>
              <a:t>is a built in Python function that returns a </a:t>
            </a: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file</a:t>
            </a:r>
            <a:r>
              <a:rPr lang="en-US" dirty="0" smtClean="0">
                <a:solidFill>
                  <a:schemeClr val="tx1"/>
                </a:solidFill>
              </a:rPr>
              <a:t> object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(Remember, an </a:t>
            </a:r>
            <a:r>
              <a:rPr lang="en-US" i="1" dirty="0" smtClean="0">
                <a:solidFill>
                  <a:schemeClr val="tx1"/>
                </a:solidFill>
              </a:rPr>
              <a:t>object </a:t>
            </a:r>
            <a:r>
              <a:rPr lang="en-US" dirty="0" smtClean="0">
                <a:solidFill>
                  <a:schemeClr val="tx1"/>
                </a:solidFill>
              </a:rPr>
              <a:t>is a special data-type which contains both data </a:t>
            </a:r>
            <a:r>
              <a:rPr lang="en-US" b="1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a set of functions (methods) to operate on that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open() takes two arguments: the name of the file and the mode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mode defaults to “r” for reading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“w” means write, which allows us to change the contents of the 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46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several values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going to use the following format:</a:t>
            </a:r>
          </a:p>
          <a:p>
            <a:pPr marL="0" indent="0">
              <a:buNone/>
            </a:pPr>
            <a:r>
              <a:rPr lang="en-US" dirty="0" smtClean="0"/>
              <a:t>xxx </a:t>
            </a:r>
            <a:r>
              <a:rPr lang="en-US" dirty="0" err="1" smtClean="0"/>
              <a:t>yyy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xxx </a:t>
            </a:r>
            <a:r>
              <a:rPr lang="en-US" dirty="0" err="1" smtClean="0"/>
              <a:t>yyy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xxx </a:t>
            </a:r>
            <a:r>
              <a:rPr lang="en-US" dirty="0" err="1" smtClean="0"/>
              <a:t>yyy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660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several values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my file will look like: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ANGLE YMAX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0.00 0.00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1.00 0.01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2.00 0.02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724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15622"/>
            <a:ext cx="10131425" cy="1456267"/>
          </a:xfrm>
        </p:spPr>
        <p:txBody>
          <a:bodyPr/>
          <a:lstStyle/>
          <a:p>
            <a:r>
              <a:rPr lang="en-US" dirty="0" smtClean="0"/>
              <a:t>Part 1: Write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9.8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speed = 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max_height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math.degrees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(theta)) / g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datafile.txt’,’w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#Write header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(“ANGLE YMAX\n”)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theta &lt;= 90: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ymax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max_height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theta,speed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 = “{:.2f} {:.2f}\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n”.format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theta,ymax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outfile.write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(line)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+= 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4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15622"/>
            <a:ext cx="10131425" cy="1456267"/>
          </a:xfrm>
        </p:spPr>
        <p:txBody>
          <a:bodyPr/>
          <a:lstStyle/>
          <a:p>
            <a:r>
              <a:rPr lang="en-US" smtClean="0"/>
              <a:t>Part 2: </a:t>
            </a:r>
            <a:r>
              <a:rPr lang="en-US" dirty="0" smtClean="0"/>
              <a:t>Read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open(‘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datafile.txt’,’r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infile.read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lines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(‘\n’)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 = []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ymax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line in lines: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line_sep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line.split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 “)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theta.append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(float(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line_sep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[0]))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ymax.append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(float(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line_sep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[1]))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infile.close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07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“w”)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output_file.write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(“Hello, world”)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6227380" y="2806262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72854" y="2065866"/>
            <a:ext cx="4719146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By default, we cannot write to the file, we can only read its contents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The “w” mode allows us to modify the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Opening with the “w” option will automatically create a new file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This replaces any existing file with the same name!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“w”)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output_file.write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(“Hello, world”)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6227380" y="3657605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72854" y="2065866"/>
            <a:ext cx="4719146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Self explanatory?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write() function takes the input string and adds it to the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Input must be a string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open( “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datafile.txt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”, “w”)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output_file.write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(“Hello, world”)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output_file.close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6227380" y="4493182"/>
            <a:ext cx="961697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472854" y="2065866"/>
            <a:ext cx="4719146" cy="4319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Close the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After this method is called we can no longer access or modify the 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call open(“</a:t>
            </a:r>
            <a:r>
              <a:rPr lang="en-US" dirty="0" err="1" smtClean="0"/>
              <a:t>filename.txt”,”w</a:t>
            </a:r>
            <a:r>
              <a:rPr lang="en-US" dirty="0" smtClean="0"/>
              <a:t>”) it creates a new file, named </a:t>
            </a:r>
            <a:r>
              <a:rPr lang="en-US" i="1" dirty="0" err="1" smtClean="0"/>
              <a:t>filename.txt</a:t>
            </a:r>
            <a:endParaRPr lang="en-US" dirty="0" smtClean="0"/>
          </a:p>
          <a:p>
            <a:r>
              <a:rPr lang="en-US" dirty="0" smtClean="0"/>
              <a:t>How can I access this file later from my computer?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file is located in the same </a:t>
            </a:r>
            <a:r>
              <a:rPr lang="en-US" b="1" dirty="0" smtClean="0"/>
              <a:t>directory </a:t>
            </a:r>
            <a:r>
              <a:rPr lang="en-US" dirty="0" smtClean="0"/>
              <a:t>from which you ran python3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5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11366</TotalTime>
  <Words>1684</Words>
  <Application>Microsoft Macintosh PowerPoint</Application>
  <PresentationFormat>Widescreen</PresentationFormat>
  <Paragraphs>309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Courier</vt:lpstr>
      <vt:lpstr>Mangal</vt:lpstr>
      <vt:lpstr>Arial</vt:lpstr>
      <vt:lpstr>Celestial</vt:lpstr>
      <vt:lpstr>Writing and Reading Files</vt:lpstr>
      <vt:lpstr>Writing Files</vt:lpstr>
      <vt:lpstr>Writing to a file: first example</vt:lpstr>
      <vt:lpstr>Writing to a file: first example</vt:lpstr>
      <vt:lpstr>Writing to a file: first example</vt:lpstr>
      <vt:lpstr>Writing to a file: first example</vt:lpstr>
      <vt:lpstr>Writing to a file: first example</vt:lpstr>
      <vt:lpstr>Notes on File creation</vt:lpstr>
      <vt:lpstr>Notes on File creation</vt:lpstr>
      <vt:lpstr>Notes on File creation</vt:lpstr>
      <vt:lpstr>File PAths</vt:lpstr>
      <vt:lpstr>File PAths</vt:lpstr>
      <vt:lpstr>File PAths</vt:lpstr>
      <vt:lpstr>Viewing Files</vt:lpstr>
      <vt:lpstr>Reading Files with python</vt:lpstr>
      <vt:lpstr>Writing to a file: first example</vt:lpstr>
      <vt:lpstr>Writing to a file: first example</vt:lpstr>
      <vt:lpstr>Writing to a file: first example</vt:lpstr>
      <vt:lpstr>Writing to a file: first example</vt:lpstr>
      <vt:lpstr>Writing to a file: first example</vt:lpstr>
      <vt:lpstr>Example: Write the fibonacci terms</vt:lpstr>
      <vt:lpstr>Example: Write the fibonacci terms</vt:lpstr>
      <vt:lpstr>Example: Write the fibonacci terms</vt:lpstr>
      <vt:lpstr>Example: Write the fibonacci terms</vt:lpstr>
      <vt:lpstr>Escape Characters</vt:lpstr>
      <vt:lpstr>Escape Characters (TRY IT!)</vt:lpstr>
      <vt:lpstr>Escape Characters (TRY IT!)</vt:lpstr>
      <vt:lpstr>Escape Characters</vt:lpstr>
      <vt:lpstr>Example: Write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Example: READ the fibonacci terms</vt:lpstr>
      <vt:lpstr>PowerPoint Presentation</vt:lpstr>
      <vt:lpstr>Example: Write several values to a file</vt:lpstr>
      <vt:lpstr>Example: Write several values to a file</vt:lpstr>
      <vt:lpstr>Example: Write several values to a file</vt:lpstr>
      <vt:lpstr>Part 1: Write the file</vt:lpstr>
      <vt:lpstr>Part 2: Read the file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454</cp:revision>
  <dcterms:created xsi:type="dcterms:W3CDTF">2021-01-14T21:28:44Z</dcterms:created>
  <dcterms:modified xsi:type="dcterms:W3CDTF">2021-03-17T17:37:18Z</dcterms:modified>
</cp:coreProperties>
</file>