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94" r:id="rId2"/>
    <p:sldId id="296" r:id="rId3"/>
    <p:sldId id="298" r:id="rId4"/>
    <p:sldId id="295" r:id="rId5"/>
    <p:sldId id="297" r:id="rId6"/>
    <p:sldId id="299" r:id="rId7"/>
    <p:sldId id="300" r:id="rId8"/>
    <p:sldId id="301" r:id="rId9"/>
    <p:sldId id="30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98"/>
    <p:restoredTop sz="85336"/>
  </p:normalViewPr>
  <p:slideViewPr>
    <p:cSldViewPr snapToGrid="0" snapToObjects="1">
      <p:cViewPr>
        <p:scale>
          <a:sx n="65" d="100"/>
          <a:sy n="65" d="100"/>
        </p:scale>
        <p:origin x="8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(4/?)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16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0591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“hello”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8810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5134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“”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6406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669" y="2065867"/>
            <a:ext cx="9064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expression: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print(“Expression evaluates to True”)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4641573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use </a:t>
            </a:r>
            <a:r>
              <a:rPr lang="en-US" sz="2800" i="1" dirty="0" smtClean="0"/>
              <a:t>any</a:t>
            </a:r>
            <a:r>
              <a:rPr lang="en-US" sz="2800" dirty="0" smtClean="0"/>
              <a:t> expression, Python will convert it to a bool</a:t>
            </a:r>
          </a:p>
          <a:p>
            <a:r>
              <a:rPr lang="en-US" sz="2800" dirty="0" smtClean="0"/>
              <a:t>To find out what converts to bool, use 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bool() </a:t>
            </a:r>
            <a:r>
              <a:rPr lang="en-US" sz="2800" dirty="0" smtClean="0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035" y="3159172"/>
            <a:ext cx="9064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bool(13) #True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bool(0) #False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bool(“”) #False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bool(-3.2) #True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992" y="1867087"/>
            <a:ext cx="9664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20: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#calculate leftover from division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#Ex: 5/2 –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(5/2) = 2.5 – 2 = 0.5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remainder = number % 2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remainder: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number+1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continue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number+1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85789" y="4075043"/>
            <a:ext cx="1514201" cy="536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9991" y="3916018"/>
            <a:ext cx="3717235" cy="2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If remainder is 0, condition evaluates False. Otherwise, it evaluates True.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2800" dirty="0" smtClean="0"/>
              <a:t> operator negates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expressions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not True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False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not False </a:t>
            </a:r>
            <a:r>
              <a:rPr lang="en-US" sz="2800" dirty="0" smtClean="0"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#A program to divide two numbers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#Get values from user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numerator”))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denominator”))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#Only do division if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is not 0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not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==0: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print(“Ratio = “,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print(“Cannot divide by 0”)</a:t>
            </a:r>
          </a:p>
        </p:txBody>
      </p:sp>
    </p:spTree>
    <p:extLst>
      <p:ext uri="{BB962C8B-B14F-4D97-AF65-F5344CB8AC3E}">
        <p14:creationId xmlns:p14="http://schemas.microsoft.com/office/powerpoint/2010/main" val="3537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#A program to divide two numbers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#Get values from user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numerator”))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denominator”))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#Only do division if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is not 0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print(“Ratio = “,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print(“Cannot divide by 0”)</a:t>
            </a:r>
          </a:p>
        </p:txBody>
      </p:sp>
    </p:spTree>
    <p:extLst>
      <p:ext uri="{BB962C8B-B14F-4D97-AF65-F5344CB8AC3E}">
        <p14:creationId xmlns:p14="http://schemas.microsoft.com/office/powerpoint/2010/main" val="6633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to While: For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800" dirty="0"/>
              <a:t> loop keeps looping while its condition is 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hat </a:t>
            </a:r>
            <a:r>
              <a:rPr lang="en-US" sz="2800" dirty="0"/>
              <a:t>if </a:t>
            </a:r>
            <a:r>
              <a:rPr lang="en-US" sz="2800" dirty="0" smtClean="0"/>
              <a:t>we want </a:t>
            </a:r>
            <a:r>
              <a:rPr lang="en-US" sz="2800" dirty="0"/>
              <a:t>to execute a block of code only a certain number of times</a:t>
            </a:r>
            <a:r>
              <a:rPr lang="en-US" sz="2800" dirty="0" smtClean="0"/>
              <a:t>?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We use 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ea typeface="Courier" charset="0"/>
                <a:cs typeface="Courier" charset="0"/>
              </a:rPr>
              <a:t> loop to accomplish this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10: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 +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number in range(10):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459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 consists of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ea typeface="Courier" charset="0"/>
                <a:cs typeface="Courier" charset="0"/>
              </a:rPr>
              <a:t> keyword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A variable name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800" dirty="0" smtClean="0">
                <a:ea typeface="Courier" charset="0"/>
                <a:cs typeface="Courier" charset="0"/>
              </a:rPr>
              <a:t> keyword</a:t>
            </a:r>
          </a:p>
          <a:p>
            <a:r>
              <a:rPr lang="en-US" sz="2800" dirty="0"/>
              <a:t>A call to the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range()</a:t>
            </a:r>
            <a:r>
              <a:rPr lang="en-US" sz="2800" dirty="0"/>
              <a:t> method with up to three integers passed to it</a:t>
            </a:r>
          </a:p>
          <a:p>
            <a:r>
              <a:rPr lang="en-US" sz="2800" dirty="0"/>
              <a:t>A colon</a:t>
            </a:r>
          </a:p>
          <a:p>
            <a:r>
              <a:rPr lang="en-US" sz="2800" dirty="0"/>
              <a:t>Starting on the next line, an indented block of code (called the for clause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1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number in range(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start,stop,step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</a:t>
            </a:r>
            <a:r>
              <a:rPr lang="en-US" sz="2800" dirty="0" smtClean="0"/>
              <a:t> is the first value in the sequence</a:t>
            </a:r>
          </a:p>
          <a:p>
            <a:r>
              <a:rPr lang="en-US" sz="2800" dirty="0" smtClean="0"/>
              <a:t>The sequence will go up to (but not including)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stop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step</a:t>
            </a:r>
            <a:r>
              <a:rPr lang="en-US" sz="2800" dirty="0" smtClean="0"/>
              <a:t> is the amount the number is increased by at the end of each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range(0,10,2):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3279913"/>
            <a:ext cx="704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 smtClean="0"/>
              <a:t>6</a:t>
            </a:r>
          </a:p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814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i in </a:t>
            </a:r>
            <a:r>
              <a:rPr lang="pl-PL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(5, -1, -1):</a:t>
            </a:r>
            <a:b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pl-PL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(i)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1" y="3279913"/>
            <a:ext cx="7046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137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a for loop to write a program to print all of the odd numbers (up to, let’s say 101)</a:t>
            </a:r>
          </a:p>
          <a:p>
            <a:r>
              <a:rPr lang="en-US" sz="2400" dirty="0" smtClean="0"/>
              <a:t>There are several ways of doing this!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6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 like if statements, we can embed one loop within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9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4278" y="2623930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loop output?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82892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0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&gt;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print(“If number &gt; 5, this line is 			never reached!”)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2117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2564296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01620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49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58821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5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8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1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3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3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5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40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8289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&gt;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break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print(“If number &gt; 5, this line is 			never reached!”)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7012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7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2584178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17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21502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j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703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j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44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2800" dirty="0" smtClean="0"/>
              <a:t> is another special statement used inside of loops</a:t>
            </a:r>
          </a:p>
          <a:p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2800" dirty="0" smtClean="0"/>
              <a:t> skips the rest of the block</a:t>
            </a:r>
          </a:p>
          <a:p>
            <a:pPr lvl="1"/>
            <a:r>
              <a:rPr lang="en-US" sz="2600" dirty="0" smtClean="0"/>
              <a:t>From there, it proceeds </a:t>
            </a:r>
            <a:r>
              <a:rPr lang="en-US" sz="2600" i="1" dirty="0" smtClean="0"/>
              <a:t>back to the condition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8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 out only even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9664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20: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#calculate leftover from division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#Ex: 5/2 –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(5/2) = 2.5 – 2 = 0.5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remainder = number / 2 –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(number / 2)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remainder &gt; 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number+1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continue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number+1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7859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9664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20: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#calculate leftover from division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#Ex: 5/2 –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(5/2) = 2.5 – 2 = 0.5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remainder = number % 2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remainder: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number+1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continue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number+1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6253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Remainder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641573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 % y: give the remainder of the operation x / y</a:t>
            </a:r>
          </a:p>
          <a:p>
            <a:r>
              <a:rPr lang="en-US" sz="2800" dirty="0" smtClean="0"/>
              <a:t>Also known as the “modulus” operator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20678" y="3215494"/>
            <a:ext cx="542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/ 7 = 3 ¾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25 % 7 = 4</a:t>
            </a:r>
          </a:p>
        </p:txBody>
      </p:sp>
    </p:spTree>
    <p:extLst>
      <p:ext uri="{BB962C8B-B14F-4D97-AF65-F5344CB8AC3E}">
        <p14:creationId xmlns:p14="http://schemas.microsoft.com/office/powerpoint/2010/main" val="9127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Remainder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641573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 // y does the inverse: give the integer quotient</a:t>
            </a:r>
          </a:p>
          <a:p>
            <a:r>
              <a:rPr lang="en-US" sz="2800" dirty="0" smtClean="0"/>
              <a:t>Same as </a:t>
            </a:r>
            <a:r>
              <a:rPr lang="en-US" sz="2800" dirty="0" err="1" smtClean="0"/>
              <a:t>int</a:t>
            </a:r>
            <a:r>
              <a:rPr lang="en-US" sz="2800" dirty="0" smtClean="0"/>
              <a:t>(x/y)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20678" y="3215494"/>
            <a:ext cx="5426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/ 7 = 3 ¾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25 % 7 = 4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// 7 = 3</a:t>
            </a:r>
          </a:p>
        </p:txBody>
      </p:sp>
    </p:spTree>
    <p:extLst>
      <p:ext uri="{BB962C8B-B14F-4D97-AF65-F5344CB8AC3E}">
        <p14:creationId xmlns:p14="http://schemas.microsoft.com/office/powerpoint/2010/main" val="1164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2630</TotalTime>
  <Words>738</Words>
  <Application>Microsoft Macintosh PowerPoint</Application>
  <PresentationFormat>Widescreen</PresentationFormat>
  <Paragraphs>266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Courier</vt:lpstr>
      <vt:lpstr>Wingdings</vt:lpstr>
      <vt:lpstr>Arial</vt:lpstr>
      <vt:lpstr>Celestial</vt:lpstr>
      <vt:lpstr>Flow of control (4/?)</vt:lpstr>
      <vt:lpstr>The While Loop</vt:lpstr>
      <vt:lpstr>What will this loop output?</vt:lpstr>
      <vt:lpstr>Fixed</vt:lpstr>
      <vt:lpstr>The Continue Statement</vt:lpstr>
      <vt:lpstr>Example: Print out only even numbers</vt:lpstr>
      <vt:lpstr>An Aside</vt:lpstr>
      <vt:lpstr>The Remainder operator</vt:lpstr>
      <vt:lpstr>The Remainder operator</vt:lpstr>
      <vt:lpstr>“Truthy” and “Falsey” values</vt:lpstr>
      <vt:lpstr>“Truthy” and “Falsey” values</vt:lpstr>
      <vt:lpstr>“Truthy” and “Falsey” values</vt:lpstr>
      <vt:lpstr>“Truthy” and “Falsey” values</vt:lpstr>
      <vt:lpstr>“Truthy” and “Falsey” values</vt:lpstr>
      <vt:lpstr>“Truthy” and “Falsey” values</vt:lpstr>
      <vt:lpstr>PowerPoint Presentation</vt:lpstr>
      <vt:lpstr>Another Aside</vt:lpstr>
      <vt:lpstr>The Not Operator</vt:lpstr>
      <vt:lpstr>The Not Operator</vt:lpstr>
      <vt:lpstr>An Alternative to While: For</vt:lpstr>
      <vt:lpstr>A for loop</vt:lpstr>
      <vt:lpstr>A for loop</vt:lpstr>
      <vt:lpstr>The for loop consists of</vt:lpstr>
      <vt:lpstr>Range</vt:lpstr>
      <vt:lpstr>A for loop</vt:lpstr>
      <vt:lpstr>A for loop</vt:lpstr>
      <vt:lpstr>Try it!</vt:lpstr>
      <vt:lpstr>Nested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149</cp:revision>
  <dcterms:created xsi:type="dcterms:W3CDTF">2021-01-14T21:28:44Z</dcterms:created>
  <dcterms:modified xsi:type="dcterms:W3CDTF">2021-02-03T19:38:34Z</dcterms:modified>
</cp:coreProperties>
</file>