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00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ENGR 2310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to computer programming</a:t>
            </a:r>
          </a:p>
          <a:p>
            <a:r>
              <a:rPr lang="en-US" sz="2800" dirty="0" smtClean="0"/>
              <a:t>Numerical problem solving and data analysis</a:t>
            </a:r>
          </a:p>
          <a:p>
            <a:r>
              <a:rPr lang="en-US" sz="2800" dirty="0" smtClean="0"/>
              <a:t>Advanced topics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2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 computer “program” is a set of instructions given to a computer</a:t>
            </a:r>
          </a:p>
          <a:p>
            <a:pPr lvl="1"/>
            <a:r>
              <a:rPr lang="en-US" sz="2800" dirty="0" smtClean="0"/>
              <a:t>Calculate 27 x 13</a:t>
            </a:r>
          </a:p>
          <a:p>
            <a:pPr lvl="1"/>
            <a:r>
              <a:rPr lang="en-US" sz="2800" dirty="0" smtClean="0"/>
              <a:t>Print out the first 1,000 numbers of the Fibonacci sequence</a:t>
            </a:r>
          </a:p>
          <a:p>
            <a:pPr lvl="1"/>
            <a:r>
              <a:rPr lang="en-US" sz="2800" dirty="0" smtClean="0"/>
              <a:t>Factor a quadratic expression</a:t>
            </a:r>
          </a:p>
          <a:p>
            <a:r>
              <a:rPr lang="en-US" sz="2800" dirty="0" smtClean="0"/>
              <a:t>Modern computer programs are written in human-readable languages and then translated into “machine code”</a:t>
            </a:r>
          </a:p>
          <a:p>
            <a:r>
              <a:rPr lang="en-US" sz="2800" dirty="0" smtClean="0"/>
              <a:t>Any problem that you can write a list of steps to solve can be done by a computer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23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programming language is a set of rules that govern how to write computer instructions that the computer is able to read</a:t>
            </a:r>
          </a:p>
          <a:p>
            <a:pPr lvl="1"/>
            <a:r>
              <a:rPr lang="en-US" sz="2400" dirty="0" smtClean="0"/>
              <a:t>Much like the English language: words must be formed in a particular way, and sentences must be composed of words in a particular order</a:t>
            </a:r>
          </a:p>
          <a:p>
            <a:pPr lvl="1"/>
            <a:r>
              <a:rPr lang="en-US" sz="2400" dirty="0" smtClean="0"/>
              <a:t>If you don</a:t>
            </a:r>
            <a:r>
              <a:rPr lang="ur-PK" sz="2400" dirty="0" smtClean="0"/>
              <a:t>’</a:t>
            </a:r>
            <a:r>
              <a:rPr lang="en-US" sz="2400" dirty="0" smtClean="0"/>
              <a:t>t follow the rules of the English language, an English speaker won’t be able to understand you</a:t>
            </a:r>
          </a:p>
          <a:p>
            <a:r>
              <a:rPr lang="en-US" sz="2400" dirty="0" smtClean="0"/>
              <a:t>The job of the programming language is to translate the instructions you give it into language the computer understands (0’s and 1’s)</a:t>
            </a:r>
          </a:p>
          <a:p>
            <a:r>
              <a:rPr lang="en-US" sz="2400" dirty="0" smtClean="0"/>
              <a:t>There are MANY different languages, each one focuses on different things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48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3632981" cy="3649133"/>
          </a:xfrm>
        </p:spPr>
        <p:txBody>
          <a:bodyPr>
            <a:noAutofit/>
          </a:bodyPr>
          <a:lstStyle/>
          <a:p>
            <a:r>
              <a:rPr lang="en-US" sz="2000" dirty="0" smtClean="0"/>
              <a:t>C++: Faster execution times but harder to program</a:t>
            </a:r>
          </a:p>
          <a:p>
            <a:r>
              <a:rPr lang="en-US" sz="2000" dirty="0" err="1" smtClean="0"/>
              <a:t>MatLab</a:t>
            </a:r>
            <a:r>
              <a:rPr lang="en-US" sz="2000" dirty="0" smtClean="0"/>
              <a:t>: specifically designed for mathematical programming and data analysis; not open source</a:t>
            </a:r>
          </a:p>
          <a:p>
            <a:r>
              <a:rPr lang="en-US" sz="2000" dirty="0" smtClean="0"/>
              <a:t>Python: easy to learn, widely used (lots of available packages), not as fast as other languages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31" y="1603717"/>
            <a:ext cx="705852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9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5124156" cy="36491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will work with Python in this class</a:t>
            </a:r>
          </a:p>
          <a:p>
            <a:r>
              <a:rPr lang="en-US" sz="2000" dirty="0" smtClean="0"/>
              <a:t>Once you learn your first language, others will come easier!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8" y="1631852"/>
            <a:ext cx="4131634" cy="39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Python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59</TotalTime>
  <Words>266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Celestial</vt:lpstr>
      <vt:lpstr>Welcome to ENGR 2310</vt:lpstr>
      <vt:lpstr>Course overview</vt:lpstr>
      <vt:lpstr>PowerPoint Presentation</vt:lpstr>
      <vt:lpstr>What is computer programming?</vt:lpstr>
      <vt:lpstr>Programming languages</vt:lpstr>
      <vt:lpstr>Programming languages</vt:lpstr>
      <vt:lpstr>Python</vt:lpstr>
      <vt:lpstr>Simple Python examples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ENGR 2310</dc:title>
  <dc:creator>Microsoft Office User</dc:creator>
  <cp:lastModifiedBy>Microsoft Office User</cp:lastModifiedBy>
  <cp:revision>6</cp:revision>
  <dcterms:created xsi:type="dcterms:W3CDTF">2021-01-13T18:01:07Z</dcterms:created>
  <dcterms:modified xsi:type="dcterms:W3CDTF">2021-01-13T19:35:33Z</dcterms:modified>
</cp:coreProperties>
</file>