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16"/>
    <p:restoredTop sz="78534"/>
  </p:normalViewPr>
  <p:slideViewPr>
    <p:cSldViewPr snapToGrid="0" snapToObjects="1">
      <p:cViewPr>
        <p:scale>
          <a:sx n="81" d="100"/>
          <a:sy n="81" d="100"/>
        </p:scale>
        <p:origin x="144" y="-64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4B70-CC46-9A48-B7C4-0763456A6877}" type="datetimeFigureOut">
              <a:rPr lang="en-US" smtClean="0"/>
              <a:t>3/30/21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406F-A421-4245-A2B4-86897630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8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Numerical Methods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5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Integration</a:t>
            </a:r>
          </a:p>
          <a:p>
            <a:r>
              <a:rPr lang="en-US" sz="2400" dirty="0" smtClean="0"/>
              <a:t>Differentiation</a:t>
            </a:r>
          </a:p>
          <a:p>
            <a:r>
              <a:rPr lang="en-US" sz="2400" dirty="0" smtClean="0"/>
              <a:t>Differential equations</a:t>
            </a:r>
          </a:p>
          <a:p>
            <a:r>
              <a:rPr lang="en-US" sz="2400" dirty="0" smtClean="0"/>
              <a:t>Root finding*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7213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12162</TotalTime>
  <Words>13</Words>
  <Application>Microsoft Macintosh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Celestial</vt:lpstr>
      <vt:lpstr>Numerical Methods With python</vt:lpstr>
      <vt:lpstr>Outline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Python (And SPYDER)</dc:title>
  <dc:creator>Microsoft Office User</dc:creator>
  <cp:lastModifiedBy>Microsoft Office User</cp:lastModifiedBy>
  <cp:revision>517</cp:revision>
  <dcterms:created xsi:type="dcterms:W3CDTF">2021-01-14T21:28:44Z</dcterms:created>
  <dcterms:modified xsi:type="dcterms:W3CDTF">2021-03-30T16:20:24Z</dcterms:modified>
</cp:coreProperties>
</file>