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46"/>
    <p:restoredTop sz="78534"/>
  </p:normalViewPr>
  <p:slideViewPr>
    <p:cSldViewPr snapToGrid="0" snapToObjects="1">
      <p:cViewPr>
        <p:scale>
          <a:sx n="81" d="100"/>
          <a:sy n="81" d="100"/>
        </p:scale>
        <p:origin x="-128" y="-64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tplotlib.org/stable/api/_as_gen/matplotlib.pyplot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 = float(input(“Enter an angle in radians”))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print(“sin({}) = {}”.format(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theta,math.sin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89986" y="4761186"/>
            <a:ext cx="4051738" cy="127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values separated by commas. One value for every {}. </a:t>
            </a:r>
            <a:r>
              <a:rPr lang="en-US" b="1" dirty="0" smtClean="0"/>
              <a:t>Order matters!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4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311758" cy="3659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number1 =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number2 = 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print(“{}+{}={}”.format(number1,number2,number1+number2))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3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Numerical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input codes within the curly braces “{}” to control how the number is printed</a:t>
            </a:r>
          </a:p>
        </p:txBody>
      </p:sp>
    </p:spTree>
    <p:extLst>
      <p:ext uri="{BB962C8B-B14F-4D97-AF65-F5344CB8AC3E}">
        <p14:creationId xmlns:p14="http://schemas.microsoft.com/office/powerpoint/2010/main" val="78656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Numerical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218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can input codes within the curly braces “{}” to control how the number is printed</a:t>
            </a:r>
          </a:p>
        </p:txBody>
      </p:sp>
      <p:sp>
        <p:nvSpPr>
          <p:cNvPr id="5" name="Double Brace 4"/>
          <p:cNvSpPr/>
          <p:nvPr/>
        </p:nvSpPr>
        <p:spPr>
          <a:xfrm>
            <a:off x="3941379" y="2853559"/>
            <a:ext cx="2711669" cy="1576552"/>
          </a:xfrm>
          <a:prstGeom prst="bracePair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86121" y="3226336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/>
              <a:t>:[.#]f</a:t>
            </a:r>
            <a:endParaRPr lang="en-US" sz="4800" b="1"/>
          </a:p>
        </p:txBody>
      </p:sp>
      <p:sp>
        <p:nvSpPr>
          <p:cNvPr id="9" name="TextBox 8"/>
          <p:cNvSpPr txBox="1"/>
          <p:nvPr/>
        </p:nvSpPr>
        <p:spPr>
          <a:xfrm>
            <a:off x="2196311" y="4879992"/>
            <a:ext cx="99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colon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4568" y="4879992"/>
            <a:ext cx="4017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number of decimal places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32014" y="4879992"/>
            <a:ext cx="1809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f (for float)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761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311758" cy="3659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3.141592653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print(“Pi = {}”.format(pi))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1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311758" cy="3659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3.141592653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print(“Pi = {:.2f}”.format(pi)) #prints “3.14”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7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311758" cy="3659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3.141592653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print(“Pi = {:.0f}”.format(pi)) #prints “3”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56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82302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 = float(input(“Enter an angle in radians”))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print(“sin({:.2f}) = {:.2f}”.format(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theta,math.sin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Okay, we have run our program and have our outputs; what do we do now?</a:t>
            </a:r>
          </a:p>
          <a:p>
            <a:r>
              <a:rPr lang="en-US" sz="2400" dirty="0" smtClean="0"/>
              <a:t>A common and effective way to communicate the results of your program is to make a graph, or a </a:t>
            </a:r>
            <a:r>
              <a:rPr lang="en-US" sz="2400" i="1" dirty="0" smtClean="0"/>
              <a:t>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86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Projectile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projectile motion code (HW2) is considerably improved if we make a plot of our results as opposed to just printing the final numbers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241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Our method of printing results has become pretty cumbersome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maximum value is”,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xmax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,”at theta=“,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theta,”degrees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 smtClean="0">
              <a:solidFill>
                <a:schemeClr val="accent3"/>
              </a:solidFill>
              <a:ea typeface="Courier" charset="0"/>
              <a:cs typeface="Courier" charset="0"/>
            </a:endParaRPr>
          </a:p>
          <a:p>
            <a:r>
              <a:rPr lang="en-US" sz="2000" dirty="0" smtClean="0">
                <a:ea typeface="Courier" charset="0"/>
                <a:cs typeface="Courier" charset="0"/>
              </a:rPr>
              <a:t>Hard to read</a:t>
            </a:r>
          </a:p>
          <a:p>
            <a:r>
              <a:rPr lang="en-US" sz="2000" dirty="0" smtClean="0">
                <a:ea typeface="Courier" charset="0"/>
                <a:cs typeface="Courier" charset="0"/>
              </a:rPr>
              <a:t>Hard to </a:t>
            </a:r>
            <a:r>
              <a:rPr lang="en-US" sz="2000" i="1" dirty="0" smtClean="0">
                <a:ea typeface="Courier" charset="0"/>
                <a:cs typeface="Courier" charset="0"/>
              </a:rPr>
              <a:t>write</a:t>
            </a:r>
          </a:p>
          <a:p>
            <a:r>
              <a:rPr lang="en-US" sz="2000" dirty="0" smtClean="0">
                <a:ea typeface="Courier" charset="0"/>
                <a:cs typeface="Courier" charset="0"/>
              </a:rPr>
              <a:t>Doesn’t extend well to even more variables</a:t>
            </a:r>
          </a:p>
        </p:txBody>
      </p:sp>
    </p:spTree>
    <p:extLst>
      <p:ext uri="{BB962C8B-B14F-4D97-AF65-F5344CB8AC3E}">
        <p14:creationId xmlns:p14="http://schemas.microsoft.com/office/powerpoint/2010/main" val="68844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plots in Python, we need to download and import a new package: </a:t>
            </a:r>
            <a:r>
              <a:rPr lang="en-US" i="1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7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3</a:t>
            </a:r>
            <a:r>
              <a:rPr lang="en-US" baseline="30000" dirty="0" smtClean="0"/>
              <a:t>rd</a:t>
            </a:r>
            <a:r>
              <a:rPr lang="en-US" dirty="0" smtClean="0"/>
              <a:t> party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Simply use the built in Python tool called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pip (Pip Installs Packages)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From the command line: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pip install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matplotlib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4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super-simple </a:t>
            </a:r>
            <a:r>
              <a:rPr lang="en-US" dirty="0" err="1" smtClean="0"/>
              <a:t>matplotlib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82302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matplotlib.pyplot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[1,2,3,4,5]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[1,4,9,16,25]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plt.show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super-simple </a:t>
            </a:r>
            <a:r>
              <a:rPr lang="en-US" dirty="0" err="1" smtClean="0"/>
              <a:t>matplotlib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82302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matplotlib.pyplot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[1,2,3,4,5]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[1,4,9,16,25]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plt.show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31876" y="2490952"/>
            <a:ext cx="4540469" cy="1418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import the module called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matplotlib.pyplot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/>
              <a:t>and give it the alias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so we don’t need to type as much!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23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super-simple </a:t>
            </a:r>
            <a:r>
              <a:rPr lang="en-US" dirty="0" err="1" smtClean="0"/>
              <a:t>matplotlib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82302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matplotlib.pyplot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[1,2,3,4,5]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[1,4,9,16,25]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plt.show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1737" y="3304482"/>
            <a:ext cx="3894083" cy="104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Two random lists (could be anything) but </a:t>
            </a:r>
            <a:r>
              <a:rPr lang="en-US" sz="2400" smtClean="0"/>
              <a:t>of the same length!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935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super-simple </a:t>
            </a:r>
            <a:r>
              <a:rPr lang="en-US" dirty="0" err="1" smtClean="0"/>
              <a:t>matplotlib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82302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matplotlib.pyplot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[1,2,3,4,5]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[1,4,9,16,25]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plt.show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79227" y="4234647"/>
            <a:ext cx="3894083" cy="104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 </a:t>
            </a:r>
            <a:r>
              <a:rPr lang="en-US" sz="2400" dirty="0" err="1" smtClean="0"/>
              <a:t>matplotlib’s</a:t>
            </a:r>
            <a:r>
              <a:rPr lang="en-US" sz="2400" dirty="0" smtClean="0"/>
              <a:t> plot function and send the lists as arguments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74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super-simple </a:t>
            </a:r>
            <a:r>
              <a:rPr lang="en-US" dirty="0" err="1" smtClean="0"/>
              <a:t>matplotlib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82302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matplotlib.pyplot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[1,2,3,4,5]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[1,4,9,16,25]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plt.show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69324" y="4849503"/>
            <a:ext cx="4020207" cy="1141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show() will halt the program and display a figure until the </a:t>
            </a:r>
            <a:r>
              <a:rPr lang="en-US" sz="2400" smtClean="0"/>
              <a:t>user closes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659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super-simple </a:t>
            </a:r>
            <a:r>
              <a:rPr lang="en-US" dirty="0" err="1" smtClean="0"/>
              <a:t>matplotlib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823027" cy="3649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matplotlib.pyplot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[1,2,3,4,5]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[1,4,9,16,25]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#Add axis labels to the plot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plt.xlabel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(‘X’)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plt.ylabel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(‘Y’)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#Add a title to the plot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plt.title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(‘Y=X^2’)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plt.show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83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matplotlib</a:t>
            </a:r>
            <a:r>
              <a:rPr lang="en-US" dirty="0" smtClean="0"/>
              <a:t>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121572"/>
            <a:ext cx="10131425" cy="2669628"/>
          </a:xfrm>
        </p:spPr>
        <p:txBody>
          <a:bodyPr>
            <a:noAutofit/>
          </a:bodyPr>
          <a:lstStyle/>
          <a:p>
            <a:r>
              <a:rPr lang="en-US" sz="1600" dirty="0" smtClean="0"/>
              <a:t>In 2D</a:t>
            </a:r>
          </a:p>
          <a:p>
            <a:pPr lvl="1"/>
            <a:r>
              <a:rPr lang="en-US" dirty="0" smtClean="0"/>
              <a:t>plot() #Create a line graph</a:t>
            </a:r>
          </a:p>
          <a:p>
            <a:pPr lvl="1"/>
            <a:r>
              <a:rPr lang="en-US" dirty="0" smtClean="0"/>
              <a:t>scatter() #a series of &lt;</a:t>
            </a:r>
            <a:r>
              <a:rPr lang="en-US" dirty="0" err="1" smtClean="0"/>
              <a:t>x,y</a:t>
            </a:r>
            <a:r>
              <a:rPr lang="en-US" dirty="0" smtClean="0"/>
              <a:t>&gt; points</a:t>
            </a:r>
          </a:p>
          <a:p>
            <a:pPr lvl="1"/>
            <a:r>
              <a:rPr lang="en-US" dirty="0" err="1" smtClean="0"/>
              <a:t>errorbar</a:t>
            </a:r>
            <a:r>
              <a:rPr lang="en-US" dirty="0" smtClean="0"/>
              <a:t>() #Plot data points with </a:t>
            </a:r>
            <a:r>
              <a:rPr lang="en-US" dirty="0" err="1" smtClean="0"/>
              <a:t>errorbars</a:t>
            </a:r>
            <a:endParaRPr lang="en-US" dirty="0" smtClean="0"/>
          </a:p>
          <a:p>
            <a:pPr lvl="1"/>
            <a:r>
              <a:rPr lang="en-US" dirty="0" smtClean="0"/>
              <a:t>bar() #A bar graph</a:t>
            </a:r>
          </a:p>
          <a:p>
            <a:pPr lvl="1"/>
            <a:r>
              <a:rPr lang="en-US" dirty="0" err="1" smtClean="0"/>
              <a:t>hist</a:t>
            </a:r>
            <a:r>
              <a:rPr lang="en-US" dirty="0" smtClean="0"/>
              <a:t>() #A histogram</a:t>
            </a:r>
          </a:p>
          <a:p>
            <a:pPr lvl="1"/>
            <a:r>
              <a:rPr lang="en-US" dirty="0" smtClean="0"/>
              <a:t>Many, many more</a:t>
            </a:r>
          </a:p>
          <a:p>
            <a:r>
              <a:rPr lang="en-US" sz="1600" dirty="0" smtClean="0"/>
              <a:t>In 3D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contour()</a:t>
            </a:r>
          </a:p>
          <a:p>
            <a:pPr lvl="1"/>
            <a:r>
              <a:rPr lang="en-US" dirty="0" err="1" smtClean="0"/>
              <a:t>pcolormesh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612524" y="2869324"/>
            <a:ext cx="4051738" cy="138736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matplotlib.org</a:t>
            </a:r>
            <a:r>
              <a:rPr lang="en-US" dirty="0">
                <a:hlinkClick r:id="rId2"/>
              </a:rPr>
              <a:t>/stable/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</a:t>
            </a:r>
            <a:r>
              <a:rPr lang="en-US" dirty="0" err="1">
                <a:hlinkClick r:id="rId2"/>
              </a:rPr>
              <a:t>as_gen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matplotlib.pyplot.html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57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super-simple </a:t>
            </a:r>
            <a:r>
              <a:rPr lang="en-US" dirty="0" err="1" smtClean="0"/>
              <a:t>matplotlib</a:t>
            </a:r>
            <a:r>
              <a:rPr lang="en-US" dirty="0" smtClean="0"/>
              <a:t> 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823027" cy="3649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matplotlib.pyplot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[1,2,3,4,5]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[1,4,9,16,25]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plt.scatter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#Add axis labels to the plot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plt.xlabel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(‘X’)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plt.ylabel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(‘Y’)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#Add a title to the plot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plt.title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(‘Y=X^2’)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plt.show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2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This way of printing data also does not let us control how many digits are printed</a:t>
                </a:r>
              </a:p>
              <a:p>
                <a:r>
                  <a:rPr lang="en-US" sz="2400" dirty="0" smtClean="0"/>
                  <a:t>Do we really want to print “</a:t>
                </a:r>
                <a:r>
                  <a:rPr lang="en-US" sz="2400" dirty="0" err="1" smtClean="0"/>
                  <a:t>xmax</a:t>
                </a:r>
                <a:r>
                  <a:rPr lang="en-US" sz="2400" dirty="0" smtClean="0"/>
                  <a:t> = </a:t>
                </a:r>
                <a:r>
                  <a:rPr lang="nb-NO" sz="2400" dirty="0"/>
                  <a:t>117.98887773625401 </a:t>
                </a:r>
                <a:r>
                  <a:rPr lang="nb-NO" sz="2400" dirty="0" smtClean="0"/>
                  <a:t>meters”</a:t>
                </a:r>
              </a:p>
              <a:p>
                <a:pPr lvl="1"/>
                <a:r>
                  <a:rPr lang="nb-NO" sz="2400" dirty="0" smtClean="0"/>
                  <a:t>This </a:t>
                </a:r>
                <a:r>
                  <a:rPr lang="nb-NO" sz="2400" dirty="0" err="1" smtClean="0"/>
                  <a:t>implies</a:t>
                </a:r>
                <a:r>
                  <a:rPr lang="nb-NO" sz="2400" dirty="0" smtClean="0"/>
                  <a:t> </a:t>
                </a:r>
                <a:r>
                  <a:rPr lang="nb-NO" sz="2400" dirty="0" err="1" smtClean="0"/>
                  <a:t>our</a:t>
                </a:r>
                <a:r>
                  <a:rPr lang="nb-NO" sz="2400" dirty="0" smtClean="0"/>
                  <a:t> </a:t>
                </a:r>
                <a:r>
                  <a:rPr lang="nb-NO" sz="2400" dirty="0" err="1" smtClean="0"/>
                  <a:t>calculation</a:t>
                </a:r>
                <a:r>
                  <a:rPr lang="nb-NO" sz="2400" dirty="0" smtClean="0"/>
                  <a:t> is reliable to </a:t>
                </a:r>
                <a:r>
                  <a:rPr lang="nb-NO" sz="2400" dirty="0" err="1" smtClean="0"/>
                  <a:t>the</a:t>
                </a:r>
                <a:r>
                  <a:rPr lang="nb-NO" sz="2400" dirty="0" smtClean="0"/>
                  <a:t> </a:t>
                </a:r>
                <a:r>
                  <a:rPr lang="nb-NO" sz="2400" dirty="0" err="1" smtClean="0"/>
                  <a:t>nearest</a:t>
                </a:r>
                <a:r>
                  <a:rPr lang="nb-NO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nb-NO" sz="2400" dirty="0" smtClean="0"/>
                  <a:t>  </a:t>
                </a:r>
                <a:r>
                  <a:rPr lang="nb-NO" sz="2400" dirty="0" err="1" smtClean="0"/>
                  <a:t>of</a:t>
                </a:r>
                <a:r>
                  <a:rPr lang="nb-NO" sz="2400" dirty="0" smtClean="0"/>
                  <a:t> a meter! (1/100,000 </a:t>
                </a:r>
                <a:r>
                  <a:rPr lang="nb-NO" sz="2400" dirty="0" err="1" smtClean="0"/>
                  <a:t>of</a:t>
                </a:r>
                <a:r>
                  <a:rPr lang="nb-NO" sz="2400" dirty="0" smtClean="0"/>
                  <a:t> a nanometer)</a:t>
                </a:r>
              </a:p>
              <a:p>
                <a:pPr lvl="1"/>
                <a:r>
                  <a:rPr lang="nb-NO" sz="2400" dirty="0" err="1" smtClean="0"/>
                  <a:t>Really</a:t>
                </a:r>
                <a:r>
                  <a:rPr lang="nb-NO" sz="2400" dirty="0" smtClean="0"/>
                  <a:t> </a:t>
                </a:r>
                <a:r>
                  <a:rPr lang="nb-NO" sz="2400" dirty="0" err="1" smtClean="0"/>
                  <a:t>should</a:t>
                </a:r>
                <a:r>
                  <a:rPr lang="nb-NO" sz="2400" dirty="0" smtClean="0"/>
                  <a:t> </a:t>
                </a:r>
                <a:r>
                  <a:rPr lang="nb-NO" sz="2400" dirty="0" err="1" smtClean="0"/>
                  <a:t>probably</a:t>
                </a:r>
                <a:r>
                  <a:rPr lang="nb-NO" sz="2400" dirty="0" smtClean="0"/>
                  <a:t> just </a:t>
                </a:r>
                <a:r>
                  <a:rPr lang="nb-NO" sz="2400" dirty="0" err="1" smtClean="0"/>
                  <a:t>write</a:t>
                </a:r>
                <a:r>
                  <a:rPr lang="nb-NO" sz="2400" dirty="0" smtClean="0"/>
                  <a:t> ”</a:t>
                </a:r>
                <a:r>
                  <a:rPr lang="nb-NO" sz="2400" dirty="0" err="1" smtClean="0"/>
                  <a:t>xmax</a:t>
                </a:r>
                <a:r>
                  <a:rPr lang="nb-NO" sz="2400" dirty="0" smtClean="0"/>
                  <a:t> = 118.0 meters”</a:t>
                </a:r>
                <a:endParaRPr lang="nb-NO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21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Solution: </a:t>
            </a:r>
            <a:r>
              <a:rPr lang="en-US" dirty="0" err="1" smtClean="0"/>
              <a:t>String.format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 we saw last week, variables of the </a:t>
            </a:r>
            <a:r>
              <a:rPr lang="en-US" sz="2400" dirty="0" err="1" smtClean="0"/>
              <a:t>str</a:t>
            </a:r>
            <a:r>
              <a:rPr lang="en-US" sz="2400" dirty="0" smtClean="0"/>
              <a:t> datatype have a large number of helpful methods</a:t>
            </a:r>
          </a:p>
          <a:p>
            <a:r>
              <a:rPr lang="en-US" sz="2400" dirty="0" smtClean="0"/>
              <a:t>The .format() method is useful for doing just that: formatting our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03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“Sir Isaac Newton”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message = “Welcome, {}”.format(name)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print(message)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 = 1.57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angle is: {}”.format(theta))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8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String.format</a:t>
            </a:r>
            <a:r>
              <a:rPr lang="en-US" dirty="0" smtClean="0"/>
              <a:t>()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Simply place a “{}” wherever within your string you want your variable to appear, then include the variable inside of the .format() part</a:t>
            </a:r>
          </a:p>
          <a:p>
            <a:r>
              <a:rPr lang="en-US" sz="2400" dirty="0" smtClean="0"/>
              <a:t>This will </a:t>
            </a:r>
            <a:r>
              <a:rPr lang="en-US" sz="2400" b="1" i="1" dirty="0" smtClean="0"/>
              <a:t>not</a:t>
            </a:r>
            <a:r>
              <a:rPr lang="en-US" sz="2400" dirty="0" smtClean="0"/>
              <a:t> print the brackets, Python replaces the brackets with the variable in the format() call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0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number1 =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number2 = 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sum is: {}”.format(number1+number2))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6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String.format</a:t>
            </a:r>
            <a:r>
              <a:rPr lang="en-US" dirty="0" smtClean="0"/>
              <a:t>()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use as many {}’s as we want, as long as we include the same number of expressions in the .format() call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134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11028</TotalTime>
  <Words>885</Words>
  <Application>Microsoft Macintosh PowerPoint</Application>
  <PresentationFormat>Widescreen</PresentationFormat>
  <Paragraphs>143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Calibri Light</vt:lpstr>
      <vt:lpstr>Cambria Math</vt:lpstr>
      <vt:lpstr>Courier</vt:lpstr>
      <vt:lpstr>Mangal</vt:lpstr>
      <vt:lpstr>Arial</vt:lpstr>
      <vt:lpstr>Celestial</vt:lpstr>
      <vt:lpstr>Data Visualization in python</vt:lpstr>
      <vt:lpstr>String formatting</vt:lpstr>
      <vt:lpstr>String Formatting</vt:lpstr>
      <vt:lpstr>A Better Solution: String.format()</vt:lpstr>
      <vt:lpstr>Example</vt:lpstr>
      <vt:lpstr>Example</vt:lpstr>
      <vt:lpstr>String.format() Syntax</vt:lpstr>
      <vt:lpstr>Example</vt:lpstr>
      <vt:lpstr>String.format() Syntax</vt:lpstr>
      <vt:lpstr>Example</vt:lpstr>
      <vt:lpstr>Example</vt:lpstr>
      <vt:lpstr>Formatting Numerical Precision</vt:lpstr>
      <vt:lpstr>Formatting Numerical Precision</vt:lpstr>
      <vt:lpstr>Example</vt:lpstr>
      <vt:lpstr>Example</vt:lpstr>
      <vt:lpstr>Example</vt:lpstr>
      <vt:lpstr>Example</vt:lpstr>
      <vt:lpstr>Plotting</vt:lpstr>
      <vt:lpstr>Example: Projectile code</vt:lpstr>
      <vt:lpstr>Plotting in python</vt:lpstr>
      <vt:lpstr>Installing 3rd party packages</vt:lpstr>
      <vt:lpstr>A super-simple matplotlib plot</vt:lpstr>
      <vt:lpstr>A super-simple matplotlib plot</vt:lpstr>
      <vt:lpstr>A super-simple matplotlib plot</vt:lpstr>
      <vt:lpstr>A super-simple matplotlib plot</vt:lpstr>
      <vt:lpstr>A super-simple matplotlib plot</vt:lpstr>
      <vt:lpstr>A super-simple matplotlib plot</vt:lpstr>
      <vt:lpstr>Types of matplotlib plots</vt:lpstr>
      <vt:lpstr>A super-simple matplotlib Scatter plot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420</cp:revision>
  <dcterms:created xsi:type="dcterms:W3CDTF">2021-01-14T21:28:44Z</dcterms:created>
  <dcterms:modified xsi:type="dcterms:W3CDTF">2021-03-08T18:47:04Z</dcterms:modified>
</cp:coreProperties>
</file>