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3" r:id="rId30"/>
    <p:sldId id="311" r:id="rId31"/>
    <p:sldId id="31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78534"/>
  </p:normalViewPr>
  <p:slideViewPr>
    <p:cSldViewPr snapToGrid="0" snapToObjects="1">
      <p:cViewPr>
        <p:scale>
          <a:sx n="81" d="100"/>
          <a:sy n="81" d="100"/>
        </p:scale>
        <p:origin x="144" y="-6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and Reading Files </a:t>
            </a:r>
            <a:r>
              <a:rPr lang="en-US" smtClean="0"/>
              <a:t>(Continued)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can use the split() method to separate the terms</a:t>
            </a:r>
          </a:p>
          <a:p>
            <a:r>
              <a:rPr lang="en-US" dirty="0" smtClean="0"/>
              <a:t>Then convert the strings to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(“\n”)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 = []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string in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string.isdigit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(string)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4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I want to write a program to calculate max height vs launch angle and write to a file</a:t>
            </a:r>
          </a:p>
          <a:p>
            <a:pPr marL="285750" lvl="1"/>
            <a:r>
              <a:rPr lang="en-US" sz="1800" dirty="0"/>
              <a:t>I want to record not just </a:t>
            </a:r>
            <a:r>
              <a:rPr lang="en-US" sz="1800" dirty="0" err="1"/>
              <a:t>ymax</a:t>
            </a:r>
            <a:r>
              <a:rPr lang="en-US" sz="1800" dirty="0"/>
              <a:t>, but also </a:t>
            </a:r>
            <a:r>
              <a:rPr lang="en-US" sz="1800" dirty="0" smtClean="0"/>
              <a:t>theta</a:t>
            </a:r>
          </a:p>
          <a:p>
            <a:r>
              <a:rPr lang="en-US" dirty="0" smtClean="0"/>
              <a:t>How should I format my output file?</a:t>
            </a:r>
          </a:p>
          <a:p>
            <a:pPr lvl="1"/>
            <a:r>
              <a:rPr lang="en-US" sz="1800" dirty="0" smtClean="0"/>
              <a:t>However will be easiest for me to read later on!</a:t>
            </a:r>
          </a:p>
          <a:p>
            <a:r>
              <a:rPr lang="en-US" sz="2000" dirty="0" smtClean="0"/>
              <a:t>Most common practice: write x and y(x) on a single line, separated by something</a:t>
            </a:r>
          </a:p>
          <a:p>
            <a:pPr lvl="1"/>
            <a:r>
              <a:rPr lang="en-US" dirty="0" smtClean="0"/>
              <a:t>Either a comma, a tab, or just a space</a:t>
            </a:r>
          </a:p>
        </p:txBody>
      </p:sp>
    </p:spTree>
    <p:extLst>
      <p:ext uri="{BB962C8B-B14F-4D97-AF65-F5344CB8AC3E}">
        <p14:creationId xmlns:p14="http://schemas.microsoft.com/office/powerpoint/2010/main" val="143565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going to use the following format:</a:t>
            </a:r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6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my file will look like: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ANGLE YMAX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0.00 0.00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1.00 0.01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2.00 0.02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72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15622"/>
            <a:ext cx="10131425" cy="1456267"/>
          </a:xfrm>
        </p:spPr>
        <p:txBody>
          <a:bodyPr/>
          <a:lstStyle/>
          <a:p>
            <a:r>
              <a:rPr lang="en-US" dirty="0" smtClean="0"/>
              <a:t>Part 1: Write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9.8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speed = 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max_height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math.degrees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(theta)) / 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datafile.txt’,’w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#Write header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(“ANGLE YMAX\n”)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theta &lt;= 90: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max_height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theta,speed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 = “{:.2f} {:.2f}\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n”.format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+=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15622"/>
            <a:ext cx="10131425" cy="1456267"/>
          </a:xfrm>
        </p:spPr>
        <p:txBody>
          <a:bodyPr/>
          <a:lstStyle/>
          <a:p>
            <a:r>
              <a:rPr lang="en-US" dirty="0" smtClean="0"/>
              <a:t>Part 2: Read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lines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(‘\n’)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[]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line in lines[1:]: #Skip the “header”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(float(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(float(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07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files for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We’ve seen how to use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input() </a:t>
            </a:r>
            <a:r>
              <a:rPr lang="en-US" sz="2400" dirty="0" smtClean="0"/>
              <a:t>to get information from the user</a:t>
            </a:r>
          </a:p>
          <a:p>
            <a:r>
              <a:rPr lang="en-US" sz="2400" dirty="0" smtClean="0"/>
              <a:t>We can also have the user write these options into a text file</a:t>
            </a:r>
          </a:p>
          <a:p>
            <a:r>
              <a:rPr lang="en-US" sz="2400" dirty="0" smtClean="0"/>
              <a:t>This makes sense if:</a:t>
            </a:r>
          </a:p>
          <a:p>
            <a:pPr lvl="1"/>
            <a:r>
              <a:rPr lang="en-US" sz="2200" dirty="0" smtClean="0"/>
              <a:t>We need a lot of info from the user</a:t>
            </a:r>
            <a:r>
              <a:rPr lang="en-US" sz="2200" dirty="0"/>
              <a:t> </a:t>
            </a:r>
            <a:r>
              <a:rPr lang="en-US" sz="2200" dirty="0" smtClean="0"/>
              <a:t>and/or</a:t>
            </a:r>
          </a:p>
          <a:p>
            <a:pPr lvl="1"/>
            <a:r>
              <a:rPr lang="en-US" sz="2400" dirty="0" smtClean="0"/>
              <a:t>We expect the options specified by the file to be changed infrequently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13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Aside Re: Project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Some of you noticed that our expression for the uncertainty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𝑙𝑤</m:t>
                        </m:r>
                      </m:num>
                      <m:den>
                        <m: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does not make sense</a:t>
                </a:r>
              </a:p>
              <a:p>
                <a:r>
                  <a:rPr lang="en-US" sz="2400" dirty="0" smtClean="0"/>
                  <a:t>I think you are correct</a:t>
                </a:r>
              </a:p>
              <a:p>
                <a:r>
                  <a:rPr lang="en-US" sz="2400" dirty="0" smtClean="0"/>
                  <a:t>Actual calculation is very difficult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is-I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𝑜𝑢𝑡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is a bit better</a:t>
                </a:r>
              </a:p>
              <a:p>
                <a:r>
                  <a:rPr lang="en-US" sz="2400" dirty="0" smtClean="0"/>
                  <a:t>No need to worry about this unless you’re curious!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LRC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811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python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previous example is made much simpler by an object in Python called a </a:t>
            </a:r>
            <a:r>
              <a:rPr lang="en-US" sz="2400" i="1" dirty="0" smtClean="0"/>
              <a:t>dictionary</a:t>
            </a:r>
          </a:p>
          <a:p>
            <a:r>
              <a:rPr lang="en-US" sz="2400" dirty="0" smtClean="0"/>
              <a:t>A dictionary is similar to a list</a:t>
            </a:r>
          </a:p>
          <a:p>
            <a:pPr lvl="1"/>
            <a:r>
              <a:rPr lang="en-US" sz="2200" dirty="0" smtClean="0"/>
              <a:t>Instead of accessing elements via there list index, we can use anything we want!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4063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python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743023"/>
          </a:xfrm>
        </p:spPr>
        <p:txBody>
          <a:bodyPr>
            <a:normAutofit/>
          </a:bodyPr>
          <a:lstStyle/>
          <a:p>
            <a:r>
              <a:rPr lang="en-US" sz="2400" smtClean="0"/>
              <a:t>Instead of: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46842" y="3121573"/>
            <a:ext cx="101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names = ["resistance", "capacitance", "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emf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", "inductance"]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values = [120.0, 1e-4, 45, 2e-3]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1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python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7430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do: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46842" y="3121573"/>
            <a:ext cx="1016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options = {”resistance”:120.0, ”capacitance”:1e-4, 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“emf”:45, “inductance”:2e-3}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ea typeface="Courier" charset="0"/>
                <a:cs typeface="Courier" charset="0"/>
              </a:rPr>
              <a:t>Then we can just do: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options[“resistance”] 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options[“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emf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 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0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{ key1:val1, key2:val2, key3:val3}</a:t>
            </a:r>
          </a:p>
          <a:p>
            <a:r>
              <a:rPr lang="en-US" sz="2400" dirty="0" smtClean="0"/>
              <a:t>Lists opened and closed by [ ,and ]</a:t>
            </a:r>
          </a:p>
          <a:p>
            <a:r>
              <a:rPr lang="en-US" sz="2400" dirty="0" err="1" smtClean="0"/>
              <a:t>Dicts</a:t>
            </a:r>
            <a:r>
              <a:rPr lang="en-US" sz="2400" dirty="0" smtClean="0"/>
              <a:t> opened and closed by {, and }</a:t>
            </a:r>
          </a:p>
          <a:p>
            <a:r>
              <a:rPr lang="en-US" sz="2400" dirty="0" smtClean="0"/>
              <a:t>In between, comma separated sequence of </a:t>
            </a:r>
            <a:r>
              <a:rPr lang="en-US" sz="2400" b="1" i="1" dirty="0" smtClean="0"/>
              <a:t>key : </a:t>
            </a:r>
            <a:r>
              <a:rPr lang="en-US" sz="2400" b="1" i="1" dirty="0" err="1" smtClean="0"/>
              <a:t>val</a:t>
            </a:r>
            <a:r>
              <a:rPr lang="en-US" sz="2400" b="1" i="1" dirty="0" smtClean="0"/>
              <a:t> </a:t>
            </a:r>
            <a:r>
              <a:rPr lang="en-US" sz="2400" dirty="0" smtClean="0"/>
              <a:t>pairs</a:t>
            </a:r>
          </a:p>
          <a:p>
            <a:r>
              <a:rPr lang="en-US" sz="2400" dirty="0" smtClean="0"/>
              <a:t>We can then use </a:t>
            </a:r>
            <a:r>
              <a:rPr lang="en-US" sz="2400" dirty="0" err="1" smtClean="0"/>
              <a:t>dict</a:t>
            </a:r>
            <a:r>
              <a:rPr lang="en-US" sz="2400" dirty="0" smtClean="0"/>
              <a:t>[key] to access the corresponding value</a:t>
            </a:r>
          </a:p>
          <a:p>
            <a:r>
              <a:rPr lang="en-US" sz="2400" dirty="0" smtClean="0"/>
              <a:t>Instead of using an </a:t>
            </a:r>
            <a:r>
              <a:rPr lang="en-US" sz="2400" b="1" i="1" dirty="0" smtClean="0"/>
              <a:t>index</a:t>
            </a:r>
            <a:r>
              <a:rPr lang="en-US" sz="2400" dirty="0" smtClean="0"/>
              <a:t> to access a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sz="2400" dirty="0" smtClean="0"/>
              <a:t> element, we use a </a:t>
            </a:r>
            <a:r>
              <a:rPr lang="en-US" sz="2400" b="1" i="1" dirty="0" smtClean="0"/>
              <a:t>key</a:t>
            </a:r>
            <a:r>
              <a:rPr lang="en-US" sz="2400" dirty="0" smtClean="0"/>
              <a:t> to access a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We can use anything we want for the </a:t>
            </a:r>
            <a:r>
              <a:rPr lang="en-US" sz="2400" b="1" i="1" dirty="0" smtClean="0"/>
              <a:t>keys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842" y="3121573"/>
            <a:ext cx="1016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 = {‘radius’:6.4e6, ’mass’:6.0e24, ‘density’:5515}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print(earth[‘radius’])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 keys() method to get a list of all the keys in the </a:t>
            </a:r>
            <a:r>
              <a:rPr lang="en-US" sz="2400" dirty="0" err="1" smtClean="0"/>
              <a:t>dict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45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842" y="3121573"/>
            <a:ext cx="10168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 = {‘radius’:6.4e6, ’mass’:6.0e24, ‘density’:5515}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key in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earth.keys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key, earth[key] )</a:t>
            </a:r>
          </a:p>
        </p:txBody>
      </p:sp>
    </p:spTree>
    <p:extLst>
      <p:ext uri="{BB962C8B-B14F-4D97-AF65-F5344CB8AC3E}">
        <p14:creationId xmlns:p14="http://schemas.microsoft.com/office/powerpoint/2010/main" val="190992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842" y="3121573"/>
            <a:ext cx="1016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 = {‘radius’:6.4e6, ’mass’:6.0e24, ‘density’:5515}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earth[‘temp’] = 16 #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deg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288816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(‘{}\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n’.format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To create a new line, just use the special “\n” character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7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command line for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sys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module to collect user input from the command line when we invoke python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9304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command line for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can invoke Python like this: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my_script.py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arg1 arg2 arg3</a:t>
            </a:r>
          </a:p>
          <a:p>
            <a:r>
              <a:rPr lang="en-US" sz="2400" dirty="0" smtClean="0"/>
              <a:t>Then I can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sys</a:t>
            </a:r>
            <a:r>
              <a:rPr lang="en-US" sz="2400" dirty="0" smtClean="0"/>
              <a:t>, and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sys.argv</a:t>
            </a:r>
            <a:r>
              <a:rPr lang="en-US" sz="2400" dirty="0" smtClean="0"/>
              <a:t> will contain a list with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my_script.py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arg1,arg2,arg3]</a:t>
            </a:r>
            <a:endParaRPr lang="en-US" sz="22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5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fibonacci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terms are: {}”.format(data))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fibonacci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terms are: {}”.format(data))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creates one big large string with all of the numbers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we want to read the terms into a list of integers?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creates one big large string with all of the numbers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we want to read the terms into a list of integers?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3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can use the split() method to separate the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(“\n”)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3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12042</TotalTime>
  <Words>1097</Words>
  <Application>Microsoft Macintosh PowerPoint</Application>
  <PresentationFormat>Widescreen</PresentationFormat>
  <Paragraphs>171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Writing and Reading Files (Continued)</vt:lpstr>
      <vt:lpstr>Quick Aside Re: Project 1</vt:lpstr>
      <vt:lpstr>Example: Write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PowerPoint Presentation</vt:lpstr>
      <vt:lpstr>Example: Write several values to a file</vt:lpstr>
      <vt:lpstr>Example: Write several values to a file</vt:lpstr>
      <vt:lpstr>Example: Write several values to a file</vt:lpstr>
      <vt:lpstr>Part 1: Write the file</vt:lpstr>
      <vt:lpstr>Part 2: Read the file</vt:lpstr>
      <vt:lpstr>EXAMPLE: Reading a CSV File</vt:lpstr>
      <vt:lpstr>Example: Using files for user input</vt:lpstr>
      <vt:lpstr>Example: An LRC Circuit</vt:lpstr>
      <vt:lpstr>An Aside: python dictionaries</vt:lpstr>
      <vt:lpstr>An Aside: python dictionaries</vt:lpstr>
      <vt:lpstr>An Aside: python dictionaries</vt:lpstr>
      <vt:lpstr>Using python dictionaries</vt:lpstr>
      <vt:lpstr>Try it yourself</vt:lpstr>
      <vt:lpstr>Iterating through dicts</vt:lpstr>
      <vt:lpstr>Try it yourself</vt:lpstr>
      <vt:lpstr>Adding elements to dictionaries</vt:lpstr>
      <vt:lpstr>PowerPoint Presentation</vt:lpstr>
      <vt:lpstr>Example: Using The command line for user input</vt:lpstr>
      <vt:lpstr>Example: Using The command line for user input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477</cp:revision>
  <dcterms:created xsi:type="dcterms:W3CDTF">2021-01-14T21:28:44Z</dcterms:created>
  <dcterms:modified xsi:type="dcterms:W3CDTF">2021-03-24T17:40:25Z</dcterms:modified>
</cp:coreProperties>
</file>