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94" r:id="rId2"/>
    <p:sldId id="296" r:id="rId3"/>
    <p:sldId id="298" r:id="rId4"/>
    <p:sldId id="295" r:id="rId5"/>
    <p:sldId id="297" r:id="rId6"/>
    <p:sldId id="299" r:id="rId7"/>
    <p:sldId id="300" r:id="rId8"/>
    <p:sldId id="301" r:id="rId9"/>
    <p:sldId id="309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98"/>
    <p:restoredTop sz="85336"/>
  </p:normalViewPr>
  <p:slideViewPr>
    <p:cSldViewPr snapToGrid="0" snapToObjects="1">
      <p:cViewPr>
        <p:scale>
          <a:sx n="65" d="100"/>
          <a:sy n="65" d="100"/>
        </p:scale>
        <p:origin x="85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4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 (4/?)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Truthy</a:t>
            </a:r>
            <a:r>
              <a:rPr lang="en-US" dirty="0" smtClean="0"/>
              <a:t>” and “</a:t>
            </a:r>
            <a:r>
              <a:rPr lang="en-US" dirty="0" err="1" smtClean="0"/>
              <a:t>Falsey</a:t>
            </a:r>
            <a:r>
              <a:rPr lang="en-US" dirty="0" smtClean="0"/>
              <a:t>”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7948" y="2599268"/>
            <a:ext cx="54267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a typeface="Courier" charset="0"/>
                <a:cs typeface="Courier" charset="0"/>
              </a:rPr>
              <a:t>Try this:</a:t>
            </a:r>
          </a:p>
          <a:p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variable = 16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variable: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print(“Hello, world!”)</a:t>
            </a:r>
          </a:p>
        </p:txBody>
      </p:sp>
    </p:spTree>
    <p:extLst>
      <p:ext uri="{BB962C8B-B14F-4D97-AF65-F5344CB8AC3E}">
        <p14:creationId xmlns:p14="http://schemas.microsoft.com/office/powerpoint/2010/main" val="105910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Truthy</a:t>
            </a:r>
            <a:r>
              <a:rPr lang="en-US" dirty="0" smtClean="0"/>
              <a:t>” and “</a:t>
            </a:r>
            <a:r>
              <a:rPr lang="en-US" dirty="0" err="1" smtClean="0"/>
              <a:t>Falsey</a:t>
            </a:r>
            <a:r>
              <a:rPr lang="en-US" dirty="0" smtClean="0"/>
              <a:t>”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7948" y="2599268"/>
            <a:ext cx="54267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a typeface="Courier" charset="0"/>
                <a:cs typeface="Courier" charset="0"/>
              </a:rPr>
              <a:t>Try this:</a:t>
            </a:r>
          </a:p>
          <a:p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variable = “hello”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variable: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print(“Hello, world!”)</a:t>
            </a:r>
          </a:p>
        </p:txBody>
      </p:sp>
    </p:spTree>
    <p:extLst>
      <p:ext uri="{BB962C8B-B14F-4D97-AF65-F5344CB8AC3E}">
        <p14:creationId xmlns:p14="http://schemas.microsoft.com/office/powerpoint/2010/main" val="881057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Truthy</a:t>
            </a:r>
            <a:r>
              <a:rPr lang="en-US" dirty="0" smtClean="0"/>
              <a:t>” and “</a:t>
            </a:r>
            <a:r>
              <a:rPr lang="en-US" dirty="0" err="1" smtClean="0"/>
              <a:t>Falsey</a:t>
            </a:r>
            <a:r>
              <a:rPr lang="en-US" dirty="0" smtClean="0"/>
              <a:t>”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7948" y="2599268"/>
            <a:ext cx="54267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a typeface="Courier" charset="0"/>
                <a:cs typeface="Courier" charset="0"/>
              </a:rPr>
              <a:t>Try this:</a:t>
            </a:r>
          </a:p>
          <a:p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variable = 0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variable: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print(“Hello, world!”)</a:t>
            </a:r>
          </a:p>
        </p:txBody>
      </p:sp>
    </p:spTree>
    <p:extLst>
      <p:ext uri="{BB962C8B-B14F-4D97-AF65-F5344CB8AC3E}">
        <p14:creationId xmlns:p14="http://schemas.microsoft.com/office/powerpoint/2010/main" val="51340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Truthy</a:t>
            </a:r>
            <a:r>
              <a:rPr lang="en-US" dirty="0" smtClean="0"/>
              <a:t>” and “</a:t>
            </a:r>
            <a:r>
              <a:rPr lang="en-US" dirty="0" err="1" smtClean="0"/>
              <a:t>Falsey</a:t>
            </a:r>
            <a:r>
              <a:rPr lang="en-US" dirty="0" smtClean="0"/>
              <a:t>”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7948" y="2599268"/>
            <a:ext cx="54267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a typeface="Courier" charset="0"/>
                <a:cs typeface="Courier" charset="0"/>
              </a:rPr>
              <a:t>Try this:</a:t>
            </a:r>
          </a:p>
          <a:p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variable = “”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variable: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print(“Hello, world!”)</a:t>
            </a:r>
          </a:p>
        </p:txBody>
      </p:sp>
    </p:spTree>
    <p:extLst>
      <p:ext uri="{BB962C8B-B14F-4D97-AF65-F5344CB8AC3E}">
        <p14:creationId xmlns:p14="http://schemas.microsoft.com/office/powerpoint/2010/main" val="6406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Truthy</a:t>
            </a:r>
            <a:r>
              <a:rPr lang="en-US" dirty="0" smtClean="0"/>
              <a:t>” and “</a:t>
            </a:r>
            <a:r>
              <a:rPr lang="en-US" dirty="0" err="1" smtClean="0"/>
              <a:t>Falsey</a:t>
            </a:r>
            <a:r>
              <a:rPr lang="en-US" dirty="0" smtClean="0"/>
              <a:t>”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669" y="2065867"/>
            <a:ext cx="9064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expression: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print(“Expression evaluates to True”)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1" y="2542920"/>
            <a:ext cx="4641573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can use </a:t>
            </a:r>
            <a:r>
              <a:rPr lang="en-US" sz="2800" i="1" dirty="0" smtClean="0"/>
              <a:t>any</a:t>
            </a:r>
            <a:r>
              <a:rPr lang="en-US" sz="2800" dirty="0" smtClean="0"/>
              <a:t> expression, Python will convert it to a bool</a:t>
            </a:r>
          </a:p>
          <a:p>
            <a:r>
              <a:rPr lang="en-US" sz="2800" dirty="0" smtClean="0"/>
              <a:t>To find out what converts to bool, use the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bool() </a:t>
            </a:r>
            <a:r>
              <a:rPr lang="en-US" sz="2800" dirty="0" smtClean="0"/>
              <a:t>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63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Truthy</a:t>
            </a:r>
            <a:r>
              <a:rPr lang="en-US" dirty="0" smtClean="0"/>
              <a:t>” and “</a:t>
            </a:r>
            <a:r>
              <a:rPr lang="en-US" dirty="0" err="1" smtClean="0"/>
              <a:t>Falsey</a:t>
            </a:r>
            <a:r>
              <a:rPr lang="en-US" dirty="0" smtClean="0"/>
              <a:t>”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4035" y="3159172"/>
            <a:ext cx="90644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bool(13) #True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bool(0) #False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bool(“”) #False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bool(-3.2) #True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2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7992" y="1867087"/>
            <a:ext cx="96640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 20: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#calculate leftover from division</a:t>
            </a:r>
          </a:p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#Ex: 5/2 – </a:t>
            </a:r>
            <a:r>
              <a:rPr lang="en-US" sz="2400" dirty="0" err="1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(5/2) = 2.5 – 2 = 0.5</a:t>
            </a:r>
          </a:p>
          <a:p>
            <a:r>
              <a:rPr lang="en-US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remainder = number % 2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if remainder: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number+1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continue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number+1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5" name="Left Arrow 4"/>
          <p:cNvSpPr/>
          <p:nvPr/>
        </p:nvSpPr>
        <p:spPr>
          <a:xfrm>
            <a:off x="5585789" y="4075043"/>
            <a:ext cx="1514201" cy="5367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99991" y="3916018"/>
            <a:ext cx="3717235" cy="2007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If remainder is 0, condition evaluates False. Otherwise, it evaluates True.</a:t>
            </a:r>
            <a:endParaRPr lang="en-US" sz="2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78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sz="2800" dirty="0" smtClean="0"/>
              <a:t> operator negates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expressions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not True </a:t>
            </a:r>
            <a:r>
              <a:rPr lang="en-US" sz="2800" dirty="0" smtClean="0">
                <a:sym typeface="Wingdings"/>
              </a:rPr>
              <a:t>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False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not False </a:t>
            </a:r>
            <a:r>
              <a:rPr lang="en-US" sz="2800" dirty="0" smtClean="0"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True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2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Not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107640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#A program to divide two numbers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#Get values from user</a:t>
            </a:r>
          </a:p>
          <a:p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float(input(“Enter numerator”))</a:t>
            </a:r>
          </a:p>
          <a:p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float(input(“Enter denominator”))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#Only do division if </a:t>
            </a:r>
            <a:r>
              <a:rPr lang="en-US" sz="2400" dirty="0" err="1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is not 0</a:t>
            </a:r>
            <a:endParaRPr lang="en-US" sz="2400" dirty="0">
              <a:solidFill>
                <a:schemeClr val="tx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if not </a:t>
            </a:r>
            <a:r>
              <a:rPr lang="en-US" sz="24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==0: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print(“Ratio = “,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/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print(“Cannot divide by 0”)</a:t>
            </a:r>
          </a:p>
        </p:txBody>
      </p:sp>
    </p:spTree>
    <p:extLst>
      <p:ext uri="{BB962C8B-B14F-4D97-AF65-F5344CB8AC3E}">
        <p14:creationId xmlns:p14="http://schemas.microsoft.com/office/powerpoint/2010/main" val="35377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Not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107640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#A program to divide two numbers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#Get values from user</a:t>
            </a:r>
          </a:p>
          <a:p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float(input(“Enter numerator”))</a:t>
            </a:r>
          </a:p>
          <a:p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float(input(“Enter denominator”))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#Only do division if </a:t>
            </a:r>
            <a:r>
              <a:rPr lang="en-US" sz="2400" dirty="0" err="1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is not 0</a:t>
            </a:r>
            <a:endParaRPr lang="en-US" sz="2400" dirty="0">
              <a:solidFill>
                <a:schemeClr val="tx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4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print(“Ratio = “,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/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print(“Cannot divide by 0”)</a:t>
            </a:r>
          </a:p>
        </p:txBody>
      </p:sp>
    </p:spTree>
    <p:extLst>
      <p:ext uri="{BB962C8B-B14F-4D97-AF65-F5344CB8AC3E}">
        <p14:creationId xmlns:p14="http://schemas.microsoft.com/office/powerpoint/2010/main" val="66333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722" y="2065867"/>
            <a:ext cx="110721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print(“About to start the loop!”)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800" b="1" i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gets repeated”)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runs after the repeating stops”)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4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Alternative to While: For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1" y="2542920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The 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sz="2800" dirty="0"/>
              <a:t> loop keeps looping while its condition is 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</a:p>
          <a:p>
            <a:r>
              <a:rPr lang="en-US" sz="2800" dirty="0"/>
              <a:t>W</a:t>
            </a:r>
            <a:r>
              <a:rPr lang="en-US" sz="2800" dirty="0" smtClean="0"/>
              <a:t>hat </a:t>
            </a:r>
            <a:r>
              <a:rPr lang="en-US" sz="2800" dirty="0"/>
              <a:t>if </a:t>
            </a:r>
            <a:r>
              <a:rPr lang="en-US" sz="2800" dirty="0" smtClean="0"/>
              <a:t>we want </a:t>
            </a:r>
            <a:r>
              <a:rPr lang="en-US" sz="2800" dirty="0"/>
              <a:t>to execute a block of code only a certain number of times</a:t>
            </a:r>
            <a:r>
              <a:rPr lang="en-US" sz="2800" dirty="0" smtClean="0"/>
              <a:t>?</a:t>
            </a:r>
          </a:p>
          <a:p>
            <a:r>
              <a:rPr lang="en-US" sz="2800" dirty="0" smtClean="0">
                <a:ea typeface="Courier" charset="0"/>
                <a:cs typeface="Courier" charset="0"/>
              </a:rPr>
              <a:t>We use the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ea typeface="Courier" charset="0"/>
                <a:cs typeface="Courier" charset="0"/>
              </a:rPr>
              <a:t> loop to accomplish this</a:t>
            </a:r>
            <a:endParaRPr lang="en-US" sz="28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668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for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10764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 10: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number +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288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for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10764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number in range(10):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</p:txBody>
      </p:sp>
    </p:spTree>
    <p:extLst>
      <p:ext uri="{BB962C8B-B14F-4D97-AF65-F5344CB8AC3E}">
        <p14:creationId xmlns:p14="http://schemas.microsoft.com/office/powerpoint/2010/main" val="45943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 consists of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1" y="2542920"/>
            <a:ext cx="10131425" cy="3649133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ea typeface="Courier" charset="0"/>
                <a:cs typeface="Courier" charset="0"/>
              </a:rPr>
              <a:t>The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ea typeface="Courier" charset="0"/>
                <a:cs typeface="Courier" charset="0"/>
              </a:rPr>
              <a:t> keyword</a:t>
            </a:r>
          </a:p>
          <a:p>
            <a:r>
              <a:rPr lang="en-US" sz="2800" dirty="0" smtClean="0">
                <a:ea typeface="Courier" charset="0"/>
                <a:cs typeface="Courier" charset="0"/>
              </a:rPr>
              <a:t>A variable name</a:t>
            </a:r>
          </a:p>
          <a:p>
            <a:r>
              <a:rPr lang="en-US" sz="2800" dirty="0" smtClean="0">
                <a:ea typeface="Courier" charset="0"/>
                <a:cs typeface="Courier" charset="0"/>
              </a:rPr>
              <a:t>The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2800" dirty="0" smtClean="0">
                <a:ea typeface="Courier" charset="0"/>
                <a:cs typeface="Courier" charset="0"/>
              </a:rPr>
              <a:t> keyword</a:t>
            </a:r>
          </a:p>
          <a:p>
            <a:r>
              <a:rPr lang="en-US" sz="2800" dirty="0"/>
              <a:t>A call to the 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range()</a:t>
            </a:r>
            <a:r>
              <a:rPr lang="en-US" sz="2800" dirty="0"/>
              <a:t> method with up to three integers passed to it</a:t>
            </a:r>
          </a:p>
          <a:p>
            <a:r>
              <a:rPr lang="en-US" sz="2800" dirty="0"/>
              <a:t>A colon</a:t>
            </a:r>
          </a:p>
          <a:p>
            <a:r>
              <a:rPr lang="en-US" sz="2800" dirty="0"/>
              <a:t>Starting on the next line, an indented block of code (called the for clause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9112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10764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number in range(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start,stop,step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1" y="2542920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start</a:t>
            </a:r>
            <a:r>
              <a:rPr lang="en-US" sz="2800" dirty="0" smtClean="0"/>
              <a:t> is the first value in the sequence</a:t>
            </a:r>
          </a:p>
          <a:p>
            <a:r>
              <a:rPr lang="en-US" sz="2800" dirty="0" smtClean="0"/>
              <a:t>The sequence will go up to (but not including)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stop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step</a:t>
            </a:r>
            <a:r>
              <a:rPr lang="en-US" sz="2800" dirty="0" smtClean="0"/>
              <a:t> is the amount the number is increased by at the end of each loop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2037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for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10764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range(0,10,2):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1" y="3279913"/>
            <a:ext cx="70468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</a:p>
          <a:p>
            <a:r>
              <a:rPr lang="en-US" sz="2800" dirty="0" smtClean="0"/>
              <a:t>2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 smtClean="0"/>
              <a:t>6</a:t>
            </a:r>
          </a:p>
          <a:p>
            <a:r>
              <a:rPr lang="en-US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81474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for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10764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i in </a:t>
            </a:r>
            <a:r>
              <a:rPr lang="pl-PL" sz="28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range</a:t>
            </a:r>
            <a:r>
              <a:rPr lang="pl-PL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(5, -1, -1):</a:t>
            </a:r>
            <a:br>
              <a:rPr lang="pl-PL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pl-PL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pl-PL" sz="28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pl-PL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(i)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1" y="3279913"/>
            <a:ext cx="70468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 smtClean="0"/>
              <a:t>3</a:t>
            </a:r>
          </a:p>
          <a:p>
            <a:r>
              <a:rPr lang="en-US" sz="2800" dirty="0" smtClean="0"/>
              <a:t>2</a:t>
            </a:r>
          </a:p>
          <a:p>
            <a:r>
              <a:rPr lang="en-US" sz="2800" dirty="0" smtClean="0"/>
              <a:t>1</a:t>
            </a:r>
          </a:p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13765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a for loop to write a program to print all of the odd numbers (up to, let’s say 101)</a:t>
            </a:r>
          </a:p>
          <a:p>
            <a:r>
              <a:rPr lang="en-US" sz="2400" dirty="0" smtClean="0"/>
              <a:t>There are several ways of doing this!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8697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Just like if statements, we can embed one loop within another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6929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34278" y="2623930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loop output?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1867087"/>
            <a:ext cx="82892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0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number + 1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number &gt; 5: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print(“If number &gt; 5, this line is 			never reached!”)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</p:spTree>
    <p:extLst>
      <p:ext uri="{BB962C8B-B14F-4D97-AF65-F5344CB8AC3E}">
        <p14:creationId xmlns:p14="http://schemas.microsoft.com/office/powerpoint/2010/main" val="2117484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2564296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75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001620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4947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458821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j =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2593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041377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j =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7823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478699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j =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132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041377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j =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4336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478699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j =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761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041377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j =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3331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478699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j =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8556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041377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j =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407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1867087"/>
            <a:ext cx="82892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number + 1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number &gt; 5: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break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print(“If number &gt; 5, this line is 			never reached!”)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</p:spTree>
    <p:extLst>
      <p:ext uri="{BB962C8B-B14F-4D97-AF65-F5344CB8AC3E}">
        <p14:creationId xmlns:p14="http://schemas.microsoft.com/office/powerpoint/2010/main" val="701239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478699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j =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3786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2584178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j =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1746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021502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1</a:t>
            </a:r>
          </a:p>
          <a:p>
            <a:r>
              <a:rPr lang="en-US" sz="2800" dirty="0" smtClean="0"/>
              <a:t>j =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08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74" y="2584173"/>
            <a:ext cx="9303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j in range(5):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36102" y="3478703"/>
            <a:ext cx="954157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7513" y="3001620"/>
            <a:ext cx="38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1</a:t>
            </a:r>
          </a:p>
          <a:p>
            <a:r>
              <a:rPr lang="en-US" sz="2800" dirty="0" smtClean="0"/>
              <a:t>j =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440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continue</a:t>
            </a:r>
            <a:r>
              <a:rPr lang="en-US" sz="2800" dirty="0" smtClean="0"/>
              <a:t> is another special statement used inside of loops</a:t>
            </a:r>
          </a:p>
          <a:p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continue</a:t>
            </a:r>
            <a:r>
              <a:rPr lang="en-US" sz="2800" dirty="0" smtClean="0"/>
              <a:t> skips the rest of the block</a:t>
            </a:r>
          </a:p>
          <a:p>
            <a:pPr lvl="1"/>
            <a:r>
              <a:rPr lang="en-US" sz="2600" dirty="0" smtClean="0"/>
              <a:t>From there, it proceeds </a:t>
            </a:r>
            <a:r>
              <a:rPr lang="en-US" sz="2600" i="1" dirty="0" smtClean="0"/>
              <a:t>back to the condition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781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Print out only even numbers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1867087"/>
            <a:ext cx="96640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 20: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#calculate leftover from division</a:t>
            </a:r>
          </a:p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#Ex: 5/2 – </a:t>
            </a:r>
            <a:r>
              <a:rPr lang="en-US" sz="2400" dirty="0" err="1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(5/2) = 2.5 – 2 = 0.5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remainder = number / 2 –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(number / 2)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remainder &gt; 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number+1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continue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number+1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</p:spTree>
    <p:extLst>
      <p:ext uri="{BB962C8B-B14F-4D97-AF65-F5344CB8AC3E}">
        <p14:creationId xmlns:p14="http://schemas.microsoft.com/office/powerpoint/2010/main" val="78590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1867087"/>
            <a:ext cx="96640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 20: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#calculate leftover from division</a:t>
            </a:r>
          </a:p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#Ex: 5/2 – </a:t>
            </a:r>
            <a:r>
              <a:rPr lang="en-US" sz="2400" dirty="0" err="1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(5/2) = 2.5 – 2 = 0.5</a:t>
            </a:r>
          </a:p>
          <a:p>
            <a:r>
              <a:rPr lang="en-US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remainder = number % 2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if remainder: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number+1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continue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number+1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</p:spTree>
    <p:extLst>
      <p:ext uri="{BB962C8B-B14F-4D97-AF65-F5344CB8AC3E}">
        <p14:creationId xmlns:p14="http://schemas.microsoft.com/office/powerpoint/2010/main" val="62534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Remainder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4641573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x % y: give the remainder of the operation x / y</a:t>
            </a:r>
          </a:p>
          <a:p>
            <a:r>
              <a:rPr lang="en-US" sz="2800" dirty="0" smtClean="0"/>
              <a:t>Also known as the “modulus” operator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420678" y="3215494"/>
            <a:ext cx="5426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25 / 7 = 3 ¾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25 % 7 = 4</a:t>
            </a:r>
          </a:p>
        </p:txBody>
      </p:sp>
    </p:spTree>
    <p:extLst>
      <p:ext uri="{BB962C8B-B14F-4D97-AF65-F5344CB8AC3E}">
        <p14:creationId xmlns:p14="http://schemas.microsoft.com/office/powerpoint/2010/main" val="91270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Remainder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4641573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x // y does the inverse: give the integer quotient</a:t>
            </a:r>
          </a:p>
          <a:p>
            <a:r>
              <a:rPr lang="en-US" sz="2800" dirty="0" smtClean="0"/>
              <a:t>Same as </a:t>
            </a:r>
            <a:r>
              <a:rPr lang="en-US" sz="2800" dirty="0" err="1" smtClean="0"/>
              <a:t>int</a:t>
            </a:r>
            <a:r>
              <a:rPr lang="en-US" sz="2800" dirty="0" smtClean="0"/>
              <a:t>(x/y)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420678" y="3215494"/>
            <a:ext cx="54267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25 / 7 = 3 ¾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25 % 7 = 4</a:t>
            </a:r>
          </a:p>
          <a:p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25 // 7 = 3</a:t>
            </a:r>
          </a:p>
        </p:txBody>
      </p:sp>
    </p:spTree>
    <p:extLst>
      <p:ext uri="{BB962C8B-B14F-4D97-AF65-F5344CB8AC3E}">
        <p14:creationId xmlns:p14="http://schemas.microsoft.com/office/powerpoint/2010/main" val="116481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2498</TotalTime>
  <Words>738</Words>
  <Application>Microsoft Macintosh PowerPoint</Application>
  <PresentationFormat>Widescreen</PresentationFormat>
  <Paragraphs>266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Calibri Light</vt:lpstr>
      <vt:lpstr>Courier</vt:lpstr>
      <vt:lpstr>Wingdings</vt:lpstr>
      <vt:lpstr>Arial</vt:lpstr>
      <vt:lpstr>Celestial</vt:lpstr>
      <vt:lpstr>Flow of control (4/?)</vt:lpstr>
      <vt:lpstr>The While Loop</vt:lpstr>
      <vt:lpstr>What will this loop output?</vt:lpstr>
      <vt:lpstr>Fixed</vt:lpstr>
      <vt:lpstr>The Continue Statement</vt:lpstr>
      <vt:lpstr>Example: Print out only even numbers</vt:lpstr>
      <vt:lpstr>An Aside</vt:lpstr>
      <vt:lpstr>The Remainder operator</vt:lpstr>
      <vt:lpstr>The Remainder operator</vt:lpstr>
      <vt:lpstr>“Truthy” and “Falsey” values</vt:lpstr>
      <vt:lpstr>“Truthy” and “Falsey” values</vt:lpstr>
      <vt:lpstr>“Truthy” and “Falsey” values</vt:lpstr>
      <vt:lpstr>“Truthy” and “Falsey” values</vt:lpstr>
      <vt:lpstr>“Truthy” and “Falsey” values</vt:lpstr>
      <vt:lpstr>“Truthy” and “Falsey” values</vt:lpstr>
      <vt:lpstr>PowerPoint Presentation</vt:lpstr>
      <vt:lpstr>Another Aside</vt:lpstr>
      <vt:lpstr>The Not Operator</vt:lpstr>
      <vt:lpstr>The Not Operator</vt:lpstr>
      <vt:lpstr>An Alternative to While: For</vt:lpstr>
      <vt:lpstr>A for loop</vt:lpstr>
      <vt:lpstr>A for loop</vt:lpstr>
      <vt:lpstr>The for loop consists of</vt:lpstr>
      <vt:lpstr>Range</vt:lpstr>
      <vt:lpstr>A for loop</vt:lpstr>
      <vt:lpstr>A for loop</vt:lpstr>
      <vt:lpstr>Try it!</vt:lpstr>
      <vt:lpstr>Nested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149</cp:revision>
  <dcterms:created xsi:type="dcterms:W3CDTF">2021-01-14T21:28:44Z</dcterms:created>
  <dcterms:modified xsi:type="dcterms:W3CDTF">2021-02-03T17:26:35Z</dcterms:modified>
</cp:coreProperties>
</file>