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46"/>
    <p:restoredTop sz="78534"/>
  </p:normalViewPr>
  <p:slideViewPr>
    <p:cSldViewPr snapToGrid="0" snapToObjects="1">
      <p:cViewPr>
        <p:scale>
          <a:sx n="81" d="100"/>
          <a:sy n="81" d="100"/>
        </p:scale>
        <p:origin x="144" y="-16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8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3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Brief overview of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0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time_of_flight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math.sin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math.sqrt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**2 + 2*G*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))/G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xrange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time_of_flight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math.cos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751513" y="860827"/>
            <a:ext cx="5044964" cy="1677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a function </a:t>
            </a:r>
            <a:r>
              <a:rPr lang="en-US" sz="2400" b="1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cannot</a:t>
            </a:r>
            <a:r>
              <a:rPr lang="en-US" sz="2400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 alter the value of an </a:t>
            </a:r>
            <a:r>
              <a:rPr lang="en-US" sz="2400" smtClean="0">
                <a:solidFill>
                  <a:schemeClr val="tx1"/>
                </a:solidFill>
                <a:ea typeface="Courier" charset="0"/>
                <a:cs typeface="Courier" charset="0"/>
              </a:rPr>
              <a:t>external variable!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76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Only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time_of_flight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math.sin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math.sqrt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**2 + 2*G*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))/G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xrange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time_of_flight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math.cos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3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Only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time_of_flight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math.sin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math.sqrt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**2 + 2*G*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))/G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xrange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delta_t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time_of_flight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math.cos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delta_t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751513" y="860827"/>
            <a:ext cx="5044964" cy="1677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The name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r>
              <a:rPr lang="en-US" sz="2400" dirty="0" smtClean="0">
                <a:solidFill>
                  <a:schemeClr val="accent3"/>
                </a:solidFill>
                <a:ea typeface="Courier" charset="0"/>
                <a:cs typeface="Courier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is not magical, we can call it anything when we assign it to a new variable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8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time_of_flight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math.sin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math.sqrt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**2 + 2*G*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))/G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xrange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math.cos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6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time_of_flight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math.sin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math.sqrt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**2 + 2*G*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))/G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xrange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math.cos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481847" y="3966633"/>
            <a:ext cx="2191407" cy="961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smtClean="0"/>
              <a:t>has not been defined!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7441324" y="5060731"/>
            <a:ext cx="993228" cy="8066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1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(vi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math.sin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 +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math.sqrt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math.sin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(theta)**2 * vi + 2*G*vi))/G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time_of_flight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math.sin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math.sqrt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**2 + 2*G*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))/G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xrange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return 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math.cos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4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(vi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math.sin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 +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math.sqrt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math.sin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(theta)**2 * vi + 2*G*vi))/G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time_of_flight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math.sin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math.sqrt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**2 + 2*G*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))/G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xrange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return 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math.cos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751513" y="857177"/>
            <a:ext cx="4874446" cy="1284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smtClean="0"/>
              <a:t>is calculated only once, using whatever the values of </a:t>
            </a:r>
            <a:r>
              <a:rPr lang="en-US" sz="2400" dirty="0" err="1" smtClean="0"/>
              <a:t>vi,theta,yi</a:t>
            </a:r>
            <a:r>
              <a:rPr lang="en-US" sz="2400" dirty="0" smtClean="0"/>
              <a:t> were at the time this line was run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278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(vi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math.sin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 +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math.sqrt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math.sin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(theta)**2 * vi + 2*G*vi))/G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time_of_flight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math.sin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math.sqrt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**2 + 2*G*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))/G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xrange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return 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math.cos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751513" y="857177"/>
            <a:ext cx="4874446" cy="1284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smtClean="0"/>
              <a:t>does NOT change just because the other variables change; it is just a number!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351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time_of_flight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math.sin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math.sqrt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**2 + 2*G*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))/G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xrange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time_of_flight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math.cos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00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time_of_flight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math.sin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math.sqrt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**2 + 2*G*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))/G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xrange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time_of_flight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math.cos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132787" y="2847282"/>
            <a:ext cx="5044964" cy="1677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returning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r>
              <a:rPr lang="en-US" sz="2400" dirty="0" smtClean="0">
                <a:solidFill>
                  <a:schemeClr val="accent3"/>
                </a:solidFill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ea typeface="Courier" charset="0"/>
                <a:cs typeface="Courier" charset="0"/>
              </a:rPr>
              <a:t>doesn</a:t>
            </a:r>
            <a:r>
              <a:rPr lang="ur-PK" sz="2400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’</a:t>
            </a:r>
            <a:r>
              <a:rPr lang="en-US" sz="2400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t automatically make it available to the program. Need to store it with an </a:t>
            </a:r>
            <a:r>
              <a:rPr lang="en-US" sz="2400" dirty="0" err="1" smtClean="0">
                <a:solidFill>
                  <a:schemeClr val="tx1"/>
                </a:solidFill>
                <a:ea typeface="Courier" charset="0"/>
                <a:cs typeface="Courier" charset="0"/>
              </a:rPr>
              <a:t>assigment</a:t>
            </a:r>
            <a:r>
              <a:rPr lang="en-US" sz="2400" dirty="0" smtClean="0">
                <a:solidFill>
                  <a:schemeClr val="tx1"/>
                </a:solidFill>
                <a:ea typeface="Courier" charset="0"/>
                <a:cs typeface="Courier" charset="0"/>
              </a:rPr>
              <a:t> statement!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90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0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time_of_flight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math.sin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= 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math.sqrt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vy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**2 + 2*G*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))/G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endParaRPr lang="en-US" sz="28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xrange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time_of_flight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theta,vi,yi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vi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math.cos</a:t>
            </a:r>
            <a:r>
              <a:rPr lang="en-US" sz="28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(theta) * </a:t>
            </a:r>
            <a:r>
              <a:rPr lang="en-US" sz="28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tof</a:t>
            </a:r>
            <a:endParaRPr lang="en-US" sz="28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313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10702</TotalTime>
  <Words>216</Words>
  <Application>Microsoft Macintosh PowerPoint</Application>
  <PresentationFormat>Widescreen</PresentationFormat>
  <Paragraphs>108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Courier</vt:lpstr>
      <vt:lpstr>Arial</vt:lpstr>
      <vt:lpstr>Celestial</vt:lpstr>
      <vt:lpstr>Brief overview of functions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The Only way</vt:lpstr>
      <vt:lpstr>The Only way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402</cp:revision>
  <dcterms:created xsi:type="dcterms:W3CDTF">2021-01-14T21:28:44Z</dcterms:created>
  <dcterms:modified xsi:type="dcterms:W3CDTF">2021-03-08T18:46:51Z</dcterms:modified>
</cp:coreProperties>
</file>