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65"/>
    <p:restoredTop sz="85336"/>
  </p:normalViewPr>
  <p:slideViewPr>
    <p:cSldViewPr snapToGrid="0" snapToObjects="1">
      <p:cViewPr>
        <p:scale>
          <a:sx n="65" d="100"/>
          <a:sy n="65" d="100"/>
        </p:scale>
        <p:origin x="8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a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want to write a program </a:t>
            </a:r>
            <a:r>
              <a:rPr lang="en-US" sz="3600" smtClean="0"/>
              <a:t>to calculate sin(x)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58347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 to (approximate) Sin(x)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Skipping over the details, note that the function sin(x) can be expressed via an infinite series: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7!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9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9!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5!=(5)(4)(3)(2)(1)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𝑛</m:t>
                    </m:r>
                    <m:r>
                      <a:rPr lang="en-US" sz="3200" b="0" i="1" smtClean="0">
                        <a:latin typeface="Cambria Math" charset="0"/>
                      </a:rPr>
                      <m:t>!=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−2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(…)</m:t>
                    </m:r>
                  </m:oMath>
                </a14:m>
                <a:r>
                  <a:rPr lang="en-US" sz="3200" dirty="0"/>
                  <a:t>	</a:t>
                </a:r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 r="-1325" b="-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0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down into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Figure out how to calculate a factorial (n!)</a:t>
            </a:r>
          </a:p>
          <a:p>
            <a:r>
              <a:rPr lang="en-US" sz="2800" dirty="0" smtClean="0"/>
              <a:t>Write a loop to calculate consecutive terms of the series</a:t>
            </a:r>
          </a:p>
          <a:p>
            <a:r>
              <a:rPr lang="en-US" sz="2800" dirty="0" smtClean="0"/>
              <a:t>Add all the terms together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9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0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Series terms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What is the pattern?</a:t>
                </a:r>
              </a:p>
              <a:p>
                <a:pPr marL="0" indent="0" defTabSz="914400">
                  <a:spcAft>
                    <a:spcPts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7!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9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9!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Loop over odd numbers!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225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2935</TotalTime>
  <Words>193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Celestial</vt:lpstr>
      <vt:lpstr>Let’s write a program!</vt:lpstr>
      <vt:lpstr>Python program to (approximate) Sin(x)</vt:lpstr>
      <vt:lpstr>Break down into steps</vt:lpstr>
      <vt:lpstr>Step 1: Factorial</vt:lpstr>
      <vt:lpstr>Step 2: Series terms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156</cp:revision>
  <dcterms:created xsi:type="dcterms:W3CDTF">2021-01-14T21:28:44Z</dcterms:created>
  <dcterms:modified xsi:type="dcterms:W3CDTF">2021-02-08T19:04:32Z</dcterms:modified>
</cp:coreProperties>
</file>