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0"/>
  </p:normalViewPr>
  <p:slideViewPr>
    <p:cSldViewPr snapToGrid="0" snapToObjects="1">
      <p:cViewPr>
        <p:scale>
          <a:sx n="87" d="100"/>
          <a:sy n="87" d="100"/>
        </p:scale>
        <p:origin x="1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Electromagnetism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2250 L0</a:t>
            </a:r>
          </a:p>
          <a:p>
            <a:r>
              <a:rPr lang="en-US" dirty="0" smtClean="0"/>
              <a:t>2021-08-30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Read: M&amp;I </a:t>
            </a:r>
            <a:r>
              <a:rPr lang="en-US" dirty="0" smtClean="0"/>
              <a:t>13.1-13.4 </a:t>
            </a:r>
            <a:r>
              <a:rPr lang="en-US" dirty="0" smtClean="0"/>
              <a:t>for Wednesday’s lecture</a:t>
            </a:r>
          </a:p>
          <a:p>
            <a:r>
              <a:rPr lang="en-US" smtClean="0"/>
              <a:t>Lab on Thursday</a:t>
            </a:r>
            <a:endParaRPr lang="en-US" dirty="0" smtClean="0"/>
          </a:p>
          <a:p>
            <a:r>
              <a:rPr lang="en-US" dirty="0" smtClean="0"/>
              <a:t>HW </a:t>
            </a:r>
            <a:r>
              <a:rPr lang="en-US" dirty="0" smtClean="0"/>
              <a:t>0 (on Canvas) due Friday</a:t>
            </a:r>
          </a:p>
          <a:p>
            <a:r>
              <a:rPr lang="en-US" dirty="0" smtClean="0"/>
              <a:t>Quiz 0 (covering HW 0) on 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Gravity</a:t>
            </a:r>
          </a:p>
          <a:p>
            <a:r>
              <a:rPr lang="en-US" sz="3600" dirty="0" smtClean="0"/>
              <a:t>Strong force</a:t>
            </a:r>
          </a:p>
          <a:p>
            <a:r>
              <a:rPr lang="en-US" sz="3600" dirty="0" smtClean="0"/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Gravity</a:t>
            </a:r>
          </a:p>
          <a:p>
            <a:r>
              <a:rPr lang="en-US" sz="3600" dirty="0" smtClean="0"/>
              <a:t>Strong force</a:t>
            </a:r>
          </a:p>
          <a:p>
            <a:r>
              <a:rPr lang="en-US" sz="3600" dirty="0" smtClean="0"/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6875" y="1751374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Relatively weak, infinite range, important over large distances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337661" y="2257812"/>
            <a:ext cx="4129214" cy="737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50087" y="2953758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Strong, but only important within the atom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3185512"/>
            <a:ext cx="4197287" cy="52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32667" y="3427937"/>
            <a:ext cx="4417420" cy="95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30600" y="4271886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with infinite range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5862" y="4662805"/>
            <a:ext cx="2875136" cy="4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Gravity</a:t>
            </a:r>
          </a:p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Strong force</a:t>
            </a:r>
          </a:p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6875" y="1751374"/>
            <a:ext cx="2166424" cy="10128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25000"/>
                  </a:schemeClr>
                </a:solidFill>
              </a:rPr>
              <a:t>Relatively weak, infinite range, important over large distances</a:t>
            </a:r>
            <a:endParaRPr lang="en-US" dirty="0">
              <a:solidFill>
                <a:schemeClr val="lt1">
                  <a:alpha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337661" y="2257812"/>
            <a:ext cx="4129214" cy="737926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50087" y="2953758"/>
            <a:ext cx="2166424" cy="10128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25000"/>
                  </a:schemeClr>
                </a:solidFill>
              </a:rPr>
              <a:t>Strong, but only important within the atom</a:t>
            </a:r>
            <a:endParaRPr lang="en-US" dirty="0">
              <a:solidFill>
                <a:schemeClr val="lt1">
                  <a:alpha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3185512"/>
            <a:ext cx="4197287" cy="524122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32667" y="3427937"/>
            <a:ext cx="4417420" cy="959959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30600" y="4271886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Strong</a:t>
            </a:r>
            <a:r>
              <a:rPr lang="en-US" dirty="0" smtClean="0"/>
              <a:t> with </a:t>
            </a:r>
            <a:r>
              <a:rPr lang="en-US" sz="2400" b="1" dirty="0" smtClean="0"/>
              <a:t>infinite</a:t>
            </a:r>
            <a:r>
              <a:rPr lang="en-US" dirty="0" smtClean="0"/>
              <a:t> range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5862" y="4662805"/>
            <a:ext cx="2875136" cy="4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nut 11"/>
          <p:cNvSpPr/>
          <p:nvPr/>
        </p:nvSpPr>
        <p:spPr>
          <a:xfrm>
            <a:off x="313262" y="4179162"/>
            <a:ext cx="6079076" cy="182077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368" y="6101825"/>
            <a:ext cx="902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Responsible for most macroscopic phenomena</a:t>
            </a:r>
            <a:endParaRPr lang="en-US" sz="3600" b="1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Responsible for:</a:t>
            </a:r>
          </a:p>
          <a:p>
            <a:pPr lvl="1"/>
            <a:r>
              <a:rPr lang="en-US" dirty="0" smtClean="0"/>
              <a:t>Friction, normal force,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Voltage, current, </a:t>
            </a:r>
            <a:r>
              <a:rPr lang="en-US" i="1" u="sng" dirty="0" smtClean="0"/>
              <a:t>electric power</a:t>
            </a:r>
          </a:p>
          <a:p>
            <a:pPr lvl="1"/>
            <a:r>
              <a:rPr lang="en-US" b="1" i="1" dirty="0" smtClean="0"/>
              <a:t>Light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Chemistry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28" y="1066800"/>
            <a:ext cx="3355371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25" y="2523067"/>
            <a:ext cx="4442574" cy="2324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4572338"/>
            <a:ext cx="4538133" cy="16904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charges create fields?</a:t>
            </a:r>
          </a:p>
          <a:p>
            <a:r>
              <a:rPr lang="en-US" dirty="0" smtClean="0"/>
              <a:t>How do fields affect charges?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97" y="781664"/>
            <a:ext cx="484621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charges create fields?</a:t>
            </a:r>
          </a:p>
          <a:p>
            <a:r>
              <a:rPr lang="en-US" dirty="0" smtClean="0"/>
              <a:t>How do fields affect charges?</a:t>
            </a:r>
          </a:p>
          <a:p>
            <a:r>
              <a:rPr lang="en-US" dirty="0" smtClean="0"/>
              <a:t>Our job is to </a:t>
            </a:r>
            <a:r>
              <a:rPr lang="en-US" i="1" dirty="0" smtClean="0"/>
              <a:t>quantify </a:t>
            </a:r>
            <a:r>
              <a:rPr lang="en-US" dirty="0" smtClean="0"/>
              <a:t>this process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97" y="781664"/>
            <a:ext cx="484621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94</TotalTime>
  <Words>197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Celestial</vt:lpstr>
      <vt:lpstr>Introduction To Electromagnetism</vt:lpstr>
      <vt:lpstr>Four fundamental interactions</vt:lpstr>
      <vt:lpstr>Four fundamental interactions</vt:lpstr>
      <vt:lpstr>Four fundamental interactions</vt:lpstr>
      <vt:lpstr>Four fundamental interactions</vt:lpstr>
      <vt:lpstr>Electromagnetic Force</vt:lpstr>
      <vt:lpstr>What We Will Learn This Semester</vt:lpstr>
      <vt:lpstr>What We Will Learn This Semester</vt:lpstr>
      <vt:lpstr>PowerPoint Presentation</vt:lpstr>
      <vt:lpstr>Announcements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25</cp:revision>
  <dcterms:created xsi:type="dcterms:W3CDTF">2020-08-28T20:26:00Z</dcterms:created>
  <dcterms:modified xsi:type="dcterms:W3CDTF">2021-08-30T12:32:11Z</dcterms:modified>
</cp:coreProperties>
</file>