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9" r:id="rId3"/>
    <p:sldId id="264" r:id="rId4"/>
    <p:sldId id="267" r:id="rId5"/>
    <p:sldId id="268" r:id="rId6"/>
    <p:sldId id="270" r:id="rId7"/>
    <p:sldId id="266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00"/>
  </p:normalViewPr>
  <p:slideViewPr>
    <p:cSldViewPr snapToGrid="0" snapToObjects="1">
      <p:cViewPr>
        <p:scale>
          <a:sx n="69" d="100"/>
          <a:sy n="69" d="100"/>
        </p:scale>
        <p:origin x="48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97D31-C5DD-D44E-AFC7-7D7D932E602E}" type="datetimeFigureOut">
              <a:rPr lang="en-US" smtClean="0"/>
              <a:t>9/1/20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3399DE-31F5-564B-8CEF-A3AE131F2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52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399DE-31F5-564B-8CEF-A3AE131F20B6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4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4C54CBE-4D83-374A-9B7D-03C330FE6110}" type="datetime1">
              <a:rPr lang="en-US" smtClean="0"/>
              <a:t>9/1/20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5D50-C73A-EF47-AB62-F5B153F2E8D8}" type="datetime1">
              <a:rPr lang="en-US" smtClean="0"/>
              <a:t>9/1/20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65EB9-F8AC-9449-926C-54EA24B41578}" type="datetime1">
              <a:rPr lang="en-US" smtClean="0"/>
              <a:t>9/1/20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A632-253F-1546-BD21-419570ADF6C0}" type="datetime1">
              <a:rPr lang="en-US" smtClean="0"/>
              <a:t>9/1/20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F267-3206-2541-9AC3-7357CD856EED}" type="datetime1">
              <a:rPr lang="en-US" smtClean="0"/>
              <a:t>9/1/20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5C02-5471-8846-9275-60A470C9CF89}" type="datetime1">
              <a:rPr lang="en-US" smtClean="0"/>
              <a:t>9/1/20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4B983-BFE0-0746-AC30-34DE76A49FF3}" type="datetime1">
              <a:rPr lang="en-US" smtClean="0"/>
              <a:t>9/1/20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852D3-4CAC-F141-BD88-F0A98BCDE63D}" type="datetime1">
              <a:rPr lang="en-US" smtClean="0"/>
              <a:t>9/1/20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AB71-34DD-324D-B9E4-12909094268A}" type="datetime1">
              <a:rPr lang="en-US" smtClean="0"/>
              <a:t>9/1/20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2697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3869-4AEA-E64C-B14C-C912B63B77F1}" type="datetime1">
              <a:rPr lang="en-US" smtClean="0"/>
              <a:t>9/1/20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6A01-6436-C440-AED4-536F4D94DE33}" type="datetime1">
              <a:rPr lang="en-US" smtClean="0"/>
              <a:t>9/1/20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CF6C-7E6E-6E42-8257-447461747467}" type="datetime1">
              <a:rPr lang="en-US" smtClean="0"/>
              <a:t>9/1/20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DD81A-C05D-DB43-A453-78536EB3833E}" type="datetime1">
              <a:rPr lang="en-US" smtClean="0"/>
              <a:t>9/1/20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BFA55-8DE2-4B4E-8E16-002CDDDE0FB4}" type="datetime1">
              <a:rPr lang="en-US" smtClean="0"/>
              <a:t>9/1/20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1625-8CA8-9E43-9845-CB2ABE81C43A}" type="datetime1">
              <a:rPr lang="en-US" smtClean="0"/>
              <a:t>9/1/20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3AF9-9B7F-B641-AD1B-A05ADB91C650}" type="datetime1">
              <a:rPr lang="en-US" smtClean="0"/>
              <a:t>9/1/20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F2F8-81CD-9946-8A26-1CA0464DDFE3}" type="datetime1">
              <a:rPr lang="en-US" smtClean="0"/>
              <a:t>9/1/20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F9D9A23-BCB4-5741-B132-E45EC5B0F592}" type="datetime1">
              <a:rPr lang="en-US" smtClean="0"/>
              <a:t>9/1/20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Electric forces and fields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PHYS 2250 L1</a:t>
            </a:r>
          </a:p>
          <a:p>
            <a:r>
              <a:rPr lang="en-US" dirty="0" smtClean="0"/>
              <a:t>2020-09-01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thought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I release a proton and it falls down at 9.8 m/s2</a:t>
            </a:r>
          </a:p>
          <a:p>
            <a:pPr lvl="1"/>
            <a:r>
              <a:rPr lang="en-US" dirty="0" smtClean="0"/>
              <a:t>What do you think the proton was interacting with?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431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thought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I try this again, and I observe the proton accelerates to the right with an acceleration of 1x10^11 m/s2</a:t>
            </a:r>
          </a:p>
          <a:p>
            <a:pPr lvl="1"/>
            <a:r>
              <a:rPr lang="en-US" dirty="0" smtClean="0"/>
              <a:t>Is this likely to be caused by gravity? Why?</a:t>
            </a:r>
          </a:p>
          <a:p>
            <a:pPr lvl="1"/>
            <a:r>
              <a:rPr lang="en-US" dirty="0" smtClean="0"/>
              <a:t>What could cause such an interaction?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622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thought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I take away the proton (while marking it’s position) and replace it with an electron?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69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thought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Clearly there is something going on at this point in space. Any charge we place there will experience a force!</a:t>
            </a:r>
          </a:p>
          <a:p>
            <a:r>
              <a:rPr lang="en-US" dirty="0" smtClean="0"/>
              <a:t>The “property” of space we are interested in is what we will call the </a:t>
            </a:r>
            <a:r>
              <a:rPr lang="en-US" b="1" dirty="0" smtClean="0"/>
              <a:t>electric field</a:t>
            </a:r>
            <a:endParaRPr lang="en-US" b="1" dirty="0"/>
          </a:p>
          <a:p>
            <a:r>
              <a:rPr lang="en-US" dirty="0" smtClean="0"/>
              <a:t>“Virtual Force” waiting for a charge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507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 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F2 = q2 E1</a:t>
            </a:r>
          </a:p>
          <a:p>
            <a:r>
              <a:rPr lang="en-US" dirty="0" smtClean="0"/>
              <a:t>The force that particle 1 experiences due to the field of particle 2</a:t>
            </a:r>
          </a:p>
          <a:p>
            <a:r>
              <a:rPr lang="en-US" dirty="0" smtClean="0"/>
              <a:t>E1 = F2/q2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446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electric 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</a:p>
          <a:p>
            <a:r>
              <a:rPr lang="en-US" dirty="0" smtClean="0"/>
              <a:t>Property of a location in space ( E(</a:t>
            </a:r>
            <a:r>
              <a:rPr lang="en-US" dirty="0" err="1" smtClean="0"/>
              <a:t>x,y,z</a:t>
            </a:r>
            <a:r>
              <a:rPr lang="en-US" dirty="0" smtClean="0"/>
              <a:t>) )</a:t>
            </a:r>
          </a:p>
          <a:p>
            <a:r>
              <a:rPr lang="en-US" dirty="0" smtClean="0"/>
              <a:t>Exists even if no charge placed at location </a:t>
            </a:r>
            <a:r>
              <a:rPr lang="en-US" dirty="0" err="1" smtClean="0"/>
              <a:t>x,y,z</a:t>
            </a:r>
            <a:endParaRPr lang="en-US" dirty="0" smtClean="0"/>
          </a:p>
          <a:p>
            <a:r>
              <a:rPr lang="en-US" dirty="0" smtClean="0"/>
              <a:t>Created by other charged particles (at a different location)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722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of a point charge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rewrite the force of a point charge in terms of electric field</a:t>
            </a:r>
          </a:p>
          <a:p>
            <a:r>
              <a:rPr lang="en-US" dirty="0" smtClean="0"/>
              <a:t>Clearly, the field of a point charge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250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Read: M&amp;I 13.1-13.5 for Wednesday’s lecture</a:t>
            </a:r>
          </a:p>
          <a:p>
            <a:r>
              <a:rPr lang="en-US" dirty="0" smtClean="0"/>
              <a:t>Lab: Come to your lab section on Thursday to make sure you have the appropriate software installed. I’ll also be available for help with homework during this time.</a:t>
            </a:r>
          </a:p>
          <a:p>
            <a:r>
              <a:rPr lang="en-US" dirty="0" smtClean="0"/>
              <a:t>HW 0 (on Canvas) due Friday</a:t>
            </a:r>
          </a:p>
          <a:p>
            <a:r>
              <a:rPr lang="en-US" dirty="0" smtClean="0"/>
              <a:t>Quiz 0 (covering HW 0) on Friday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40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 Charge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106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charge?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Like mass, charge is a fundamental property of matter</a:t>
                </a:r>
              </a:p>
              <a:p>
                <a:pPr lvl="1"/>
                <a:r>
                  <a:rPr lang="en-US" i="1" dirty="0" smtClean="0"/>
                  <a:t>Unlike </a:t>
                </a:r>
                <a:r>
                  <a:rPr lang="en-US" dirty="0" smtClean="0"/>
                  <a:t>mass, there are two types of charge</a:t>
                </a:r>
              </a:p>
              <a:p>
                <a:pPr lvl="1"/>
                <a:r>
                  <a:rPr lang="en-US" dirty="0" smtClean="0"/>
                  <a:t>We call them “positive” and “negative”</a:t>
                </a:r>
              </a:p>
              <a:p>
                <a:r>
                  <a:rPr lang="en-US" dirty="0" smtClean="0"/>
                  <a:t>SI unit of charge is the Coulomb (C)</a:t>
                </a:r>
              </a:p>
              <a:p>
                <a:r>
                  <a:rPr lang="en-US" dirty="0" smtClean="0"/>
                  <a:t>Charge of 1 proton = e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1.6 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−19</m:t>
                        </m:r>
                      </m:sup>
                    </m:sSup>
                  </m:oMath>
                </a14:m>
                <a:r>
                  <a:rPr lang="en-US" dirty="0" smtClean="0"/>
                  <a:t> C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61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Units of charge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smallest possible charge?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00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Units of charge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What is the smallest possible charge?</a:t>
                </a:r>
              </a:p>
              <a:p>
                <a:pPr lvl="1"/>
                <a:r>
                  <a:rPr lang="en-US" dirty="0" smtClean="0"/>
                  <a:t>e  = proton/electron charge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1.6 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−19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C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All larger measured charges are multiples of e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20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 Force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6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 Force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6113205" cy="3649133"/>
          </a:xfrm>
        </p:spPr>
        <p:txBody>
          <a:bodyPr/>
          <a:lstStyle/>
          <a:p>
            <a:r>
              <a:rPr lang="en-US" dirty="0" smtClean="0"/>
              <a:t>Just like with mass, two electric charges will experience a force</a:t>
            </a:r>
          </a:p>
          <a:p>
            <a:r>
              <a:rPr lang="en-US" dirty="0" smtClean="0"/>
              <a:t>Unlike mass,  force can be attractive </a:t>
            </a:r>
            <a:r>
              <a:rPr lang="en-US" i="1" dirty="0" smtClean="0"/>
              <a:t>or repulsive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358" y="1241059"/>
            <a:ext cx="4353642" cy="4629516"/>
          </a:xfrm>
          <a:prstGeom prst="rect">
            <a:avLst/>
          </a:prstGeom>
          <a:ln w="12700" cap="rnd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2838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 Force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6113205" cy="3649133"/>
          </a:xfrm>
        </p:spPr>
        <p:txBody>
          <a:bodyPr/>
          <a:lstStyle/>
          <a:p>
            <a:r>
              <a:rPr lang="en-US" dirty="0" smtClean="0"/>
              <a:t>How do we quantify this?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358" y="1241059"/>
            <a:ext cx="4353642" cy="4629516"/>
          </a:xfrm>
          <a:prstGeom prst="rect">
            <a:avLst/>
          </a:prstGeom>
          <a:ln w="12700" cap="rnd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4185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Coulomb Force Law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1" y="2142067"/>
                <a:ext cx="6113205" cy="364913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𝐹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bg-BG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bg-BG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|</m:t>
                        </m:r>
                      </m:num>
                      <m:den>
                        <m:sSup>
                          <m:sSupPr>
                            <m:ctrlPr>
                              <a:rPr lang="bg-BG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=8.85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−12</m:t>
                        </m:r>
                      </m:sup>
                    </m:sSup>
                    <m:f>
                      <m:fPr>
                        <m:ctrlPr>
                          <a:rPr lang="bg-BG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bg-BG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𝑚</m:t>
                        </m:r>
                      </m:den>
                    </m:f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2142067"/>
                <a:ext cx="6113205" cy="3649133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36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414</TotalTime>
  <Words>494</Words>
  <Application>Microsoft Macintosh PowerPoint</Application>
  <PresentationFormat>Widescreen</PresentationFormat>
  <Paragraphs>72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Calibri Light</vt:lpstr>
      <vt:lpstr>Cambria Math</vt:lpstr>
      <vt:lpstr>Arial</vt:lpstr>
      <vt:lpstr>Celestial</vt:lpstr>
      <vt:lpstr>Electric forces and fields</vt:lpstr>
      <vt:lpstr>Electric Charge</vt:lpstr>
      <vt:lpstr>What is charge?</vt:lpstr>
      <vt:lpstr>Units of charge</vt:lpstr>
      <vt:lpstr>Units of charge</vt:lpstr>
      <vt:lpstr>Electric Force</vt:lpstr>
      <vt:lpstr>Electric Force</vt:lpstr>
      <vt:lpstr>Electric Force</vt:lpstr>
      <vt:lpstr>Coulomb Force Law</vt:lpstr>
      <vt:lpstr>A thought Experiment</vt:lpstr>
      <vt:lpstr>A thought Experiment</vt:lpstr>
      <vt:lpstr>A thought Experiment</vt:lpstr>
      <vt:lpstr>A thought Experiment</vt:lpstr>
      <vt:lpstr>Electric Field</vt:lpstr>
      <vt:lpstr>Properties of electric field</vt:lpstr>
      <vt:lpstr>Field of a point charge</vt:lpstr>
      <vt:lpstr>Announcements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Electromagnetism</dc:title>
  <dc:creator>Microsoft Office User</dc:creator>
  <cp:lastModifiedBy>Microsoft Office User</cp:lastModifiedBy>
  <cp:revision>31</cp:revision>
  <dcterms:created xsi:type="dcterms:W3CDTF">2020-08-28T20:26:00Z</dcterms:created>
  <dcterms:modified xsi:type="dcterms:W3CDTF">2020-09-01T22:03:04Z</dcterms:modified>
</cp:coreProperties>
</file>