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>
        <p:scale>
          <a:sx n="69" d="100"/>
          <a:sy n="69" d="100"/>
        </p:scale>
        <p:origin x="16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owscript.org/#/user/matterandinteractions/folder/matterandinteractions/program/15-E-ring-demo-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owscript.org/#/user/matterandinteractions/folder/matterandinteractions/program/15-E-disk-add-rings" TargetMode="Externa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forces and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2250 L1</a:t>
            </a:r>
          </a:p>
          <a:p>
            <a:r>
              <a:rPr lang="en-US" dirty="0" smtClean="0"/>
              <a:t>2020-09-01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 field ring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en-US" dirty="0" smtClean="0"/>
              <a:t>Charged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3" y="1456267"/>
            <a:ext cx="5789997" cy="51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 field disk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17" y="1667328"/>
            <a:ext cx="5094391" cy="49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21" y="273698"/>
            <a:ext cx="1580389" cy="63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421</TotalTime>
  <Words>22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Celestial</vt:lpstr>
      <vt:lpstr>Electric forces and fields</vt:lpstr>
      <vt:lpstr>PowerPoint Presentation</vt:lpstr>
      <vt:lpstr>Charged Disk</vt:lpstr>
      <vt:lpstr>E field disk </vt:lpstr>
      <vt:lpstr>Capacitor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34</cp:revision>
  <dcterms:created xsi:type="dcterms:W3CDTF">2020-08-28T20:26:00Z</dcterms:created>
  <dcterms:modified xsi:type="dcterms:W3CDTF">2020-09-22T21:05:50Z</dcterms:modified>
</cp:coreProperties>
</file>