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00"/>
  </p:normalViewPr>
  <p:slideViewPr>
    <p:cSldViewPr snapToGrid="0" snapToObjects="1">
      <p:cViewPr>
        <p:scale>
          <a:sx n="87" d="100"/>
          <a:sy n="87" d="100"/>
        </p:scale>
        <p:origin x="10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97D31-C5DD-D44E-AFC7-7D7D932E602E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399DE-31F5-564B-8CEF-A3AE131F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5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399DE-31F5-564B-8CEF-A3AE131F20B6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4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399DE-31F5-564B-8CEF-A3AE131F20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99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4C54CBE-4D83-374A-9B7D-03C330FE6110}" type="datetime1">
              <a:rPr lang="en-US" smtClean="0"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5D50-C73A-EF47-AB62-F5B153F2E8D8}" type="datetime1">
              <a:rPr lang="en-US" smtClean="0"/>
              <a:t>10/19/20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5EB9-F8AC-9449-926C-54EA24B41578}" type="datetime1">
              <a:rPr lang="en-US" smtClean="0"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A632-253F-1546-BD21-419570ADF6C0}" type="datetime1">
              <a:rPr lang="en-US" smtClean="0"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F267-3206-2541-9AC3-7357CD856EED}" type="datetime1">
              <a:rPr lang="en-US" smtClean="0"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5C02-5471-8846-9275-60A470C9CF89}" type="datetime1">
              <a:rPr lang="en-US" smtClean="0"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B983-BFE0-0746-AC30-34DE76A49FF3}" type="datetime1">
              <a:rPr lang="en-US" smtClean="0"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52D3-4CAC-F141-BD88-F0A98BCDE63D}" type="datetime1">
              <a:rPr lang="en-US" smtClean="0"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AB71-34DD-324D-B9E4-12909094268A}" type="datetime1">
              <a:rPr lang="en-US" smtClean="0"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697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3869-4AEA-E64C-B14C-C912B63B77F1}" type="datetime1">
              <a:rPr lang="en-US" smtClean="0"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6A01-6436-C440-AED4-536F4D94DE33}" type="datetime1">
              <a:rPr lang="en-US" smtClean="0"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CF6C-7E6E-6E42-8257-447461747467}" type="datetime1">
              <a:rPr lang="en-US" smtClean="0"/>
              <a:t>10/19/20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D81A-C05D-DB43-A453-78536EB3833E}" type="datetime1">
              <a:rPr lang="en-US" smtClean="0"/>
              <a:t>10/19/20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FA55-8DE2-4B4E-8E16-002CDDDE0FB4}" type="datetime1">
              <a:rPr lang="en-US" smtClean="0"/>
              <a:t>10/19/20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625-8CA8-9E43-9845-CB2ABE81C43A}" type="datetime1">
              <a:rPr lang="en-US" smtClean="0"/>
              <a:t>10/19/20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3AF9-9B7F-B641-AD1B-A05ADB91C650}" type="datetime1">
              <a:rPr lang="en-US" smtClean="0"/>
              <a:t>10/19/20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F2F8-81CD-9946-8A26-1CA0464DDFE3}" type="datetime1">
              <a:rPr lang="en-US" smtClean="0"/>
              <a:t>10/19/20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9D9A23-BCB4-5741-B132-E45EC5B0F592}" type="datetime1">
              <a:rPr lang="en-US" smtClean="0"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 of Exam I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3384753" cy="364913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(A) Ch16P28 (study guide), study guide 16.1</a:t>
            </a:r>
          </a:p>
          <a:p>
            <a:r>
              <a:rPr lang="en-US" dirty="0"/>
              <a:t>(B) Book example (p 635) P33 (study guide)</a:t>
            </a:r>
          </a:p>
          <a:p>
            <a:r>
              <a:rPr lang="en-US" dirty="0"/>
              <a:t>(C) Ch16P45 (homework)</a:t>
            </a:r>
          </a:p>
          <a:p>
            <a:r>
              <a:rPr lang="en-US" dirty="0"/>
              <a:t>(D) Ch16P28 (study guide), study guide 16.1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895168"/>
            <a:ext cx="7315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68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3384753" cy="364913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(A) Ch15P53 (study guide) Ch15P58 (study guide, homework)</a:t>
            </a:r>
          </a:p>
          <a:p>
            <a:r>
              <a:rPr lang="en-US" dirty="0"/>
              <a:t>(B) Same as (A)</a:t>
            </a:r>
          </a:p>
          <a:p>
            <a:r>
              <a:rPr lang="en-US" dirty="0"/>
              <a:t>(C) Ch14P56 (homework, study guide)</a:t>
            </a:r>
          </a:p>
          <a:p>
            <a:r>
              <a:rPr lang="en-US" dirty="0"/>
              <a:t>(D) </a:t>
            </a:r>
            <a:r>
              <a:rPr lang="en-US" dirty="0" err="1"/>
              <a:t>Ch</a:t>
            </a:r>
            <a:r>
              <a:rPr lang="en-US" dirty="0"/>
              <a:t> 14P56 (homework, study guide)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555" y="1909916"/>
            <a:ext cx="7315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7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91" y="1976285"/>
            <a:ext cx="5006804" cy="250340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284" y="1970004"/>
            <a:ext cx="5019366" cy="25096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00880" y="4470449"/>
            <a:ext cx="1375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Before curve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97627" y="4490708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16 </a:t>
            </a:r>
            <a:r>
              <a:rPr lang="en-US" dirty="0" err="1" smtClean="0"/>
              <a:t>pt</a:t>
            </a:r>
            <a:r>
              <a:rPr lang="en-US" dirty="0" smtClean="0"/>
              <a:t> curve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1" y="5348748"/>
            <a:ext cx="1680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High score: 84%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08046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</a:t>
            </a:r>
            <a:r>
              <a:rPr lang="ur-PK" dirty="0" smtClean="0"/>
              <a:t>’</a:t>
            </a:r>
            <a:r>
              <a:rPr lang="en-US" dirty="0" smtClean="0"/>
              <a:t>t panic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Midterm grades look very good</a:t>
            </a:r>
          </a:p>
          <a:p>
            <a:r>
              <a:rPr lang="en-US" dirty="0" smtClean="0"/>
              <a:t>Keep up the good work!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870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3384753" cy="36491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(A) Ch13P20 (study guide, homework 1), Ch13P22(study guide, homework 1)</a:t>
            </a:r>
          </a:p>
          <a:p>
            <a:r>
              <a:rPr lang="en-US" dirty="0"/>
              <a:t>(B) Ch13P22 (study guide, homework 1)</a:t>
            </a:r>
          </a:p>
          <a:p>
            <a:r>
              <a:rPr lang="en-US" dirty="0"/>
              <a:t>(C) Textbook example (p 521)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22" y="1482213"/>
            <a:ext cx="7315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1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3384753" cy="364913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(A) Ch14P30 (homework)</a:t>
            </a:r>
          </a:p>
          <a:p>
            <a:r>
              <a:rPr lang="en-US" dirty="0"/>
              <a:t>(B) Ch14P47 (homework)</a:t>
            </a:r>
          </a:p>
          <a:p>
            <a:r>
              <a:rPr lang="en-US" dirty="0"/>
              <a:t>(C) Ch14P45 (homework, study guide)</a:t>
            </a:r>
          </a:p>
          <a:p>
            <a:r>
              <a:rPr lang="en-US" dirty="0"/>
              <a:t>(D) Ch14P30 (homework), lab, </a:t>
            </a:r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187" y="1614948"/>
            <a:ext cx="7315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6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3384753" cy="3649133"/>
          </a:xfrm>
        </p:spPr>
        <p:txBody>
          <a:bodyPr>
            <a:normAutofit/>
          </a:bodyPr>
          <a:lstStyle/>
          <a:p>
            <a:r>
              <a:rPr lang="en-US" dirty="0"/>
              <a:t>(A) Ch13P47 (study guide), Ch13P48 (study guide, homework)</a:t>
            </a:r>
          </a:p>
          <a:p>
            <a:r>
              <a:rPr lang="en-US" dirty="0"/>
              <a:t>(B) Ch16P71 (study guide, homework) Ch16P74 (study guide, homework)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948" y="1732936"/>
            <a:ext cx="7315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64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3384753" cy="3649133"/>
          </a:xfrm>
        </p:spPr>
        <p:txBody>
          <a:bodyPr>
            <a:normAutofit/>
          </a:bodyPr>
          <a:lstStyle/>
          <a:p>
            <a:r>
              <a:rPr lang="en-US" dirty="0"/>
              <a:t>(A) Book example (</a:t>
            </a:r>
            <a:r>
              <a:rPr lang="en-US" dirty="0" err="1"/>
              <a:t>Ch</a:t>
            </a:r>
            <a:r>
              <a:rPr lang="en-US" dirty="0"/>
              <a:t> 15.1)</a:t>
            </a:r>
          </a:p>
          <a:p>
            <a:r>
              <a:rPr lang="en-US" dirty="0"/>
              <a:t>(B) Ch15P31 (homework, study guide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929" y="1865671"/>
            <a:ext cx="7315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46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3384753" cy="3649133"/>
          </a:xfrm>
        </p:spPr>
        <p:txBody>
          <a:bodyPr>
            <a:normAutofit/>
          </a:bodyPr>
          <a:lstStyle/>
          <a:p>
            <a:r>
              <a:rPr lang="en-US" dirty="0" smtClean="0"/>
              <a:t>Was tricky!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555" y="2065867"/>
            <a:ext cx="7315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5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3384753" cy="3649133"/>
          </a:xfrm>
        </p:spPr>
        <p:txBody>
          <a:bodyPr>
            <a:normAutofit/>
          </a:bodyPr>
          <a:lstStyle/>
          <a:p>
            <a:r>
              <a:rPr lang="en-US" dirty="0"/>
              <a:t>Ch15P27 (homework, study guide), Ch15P30a (study guide), Ch15P31 (homework, study guide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555" y="2065867"/>
            <a:ext cx="7315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26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138</TotalTime>
  <Words>290</Words>
  <Application>Microsoft Macintosh PowerPoint</Application>
  <PresentationFormat>Widescreen</PresentationFormat>
  <Paragraphs>49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Times New Roman</vt:lpstr>
      <vt:lpstr>Arial</vt:lpstr>
      <vt:lpstr>Celestial</vt:lpstr>
      <vt:lpstr>Results of Exam I</vt:lpstr>
      <vt:lpstr>Overview</vt:lpstr>
      <vt:lpstr>Don’t panic</vt:lpstr>
      <vt:lpstr>Problem 1</vt:lpstr>
      <vt:lpstr>Problem 2</vt:lpstr>
      <vt:lpstr>Problem 3</vt:lpstr>
      <vt:lpstr>Problem 4</vt:lpstr>
      <vt:lpstr>Problem 5</vt:lpstr>
      <vt:lpstr>Problem 6</vt:lpstr>
      <vt:lpstr>Problem 7</vt:lpstr>
      <vt:lpstr>Problem 8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Electromagnetism</dc:title>
  <dc:creator>Microsoft Office User</dc:creator>
  <cp:lastModifiedBy>Microsoft Office User</cp:lastModifiedBy>
  <cp:revision>27</cp:revision>
  <dcterms:created xsi:type="dcterms:W3CDTF">2020-08-28T20:26:00Z</dcterms:created>
  <dcterms:modified xsi:type="dcterms:W3CDTF">2020-10-19T14:50:35Z</dcterms:modified>
</cp:coreProperties>
</file>