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>
        <p:scale>
          <a:sx n="87" d="100"/>
          <a:sy n="87" d="100"/>
        </p:scale>
        <p:origin x="10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97D31-C5DD-D44E-AFC7-7D7D932E602E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99DE-31F5-564B-8CEF-A3AE131F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399DE-31F5-564B-8CEF-A3AE131F20B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C54CBE-4D83-374A-9B7D-03C330FE6110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5D50-C73A-EF47-AB62-F5B153F2E8D8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5EB9-F8AC-9449-926C-54EA24B41578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A632-253F-1546-BD21-419570ADF6C0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F267-3206-2541-9AC3-7357CD856EED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C02-5471-8846-9275-60A470C9CF89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B983-BFE0-0746-AC30-34DE76A49FF3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52D3-4CAC-F141-BD88-F0A98BCDE63D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71-34DD-324D-B9E4-12909094268A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697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3869-4AEA-E64C-B14C-C912B63B77F1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6A01-6436-C440-AED4-536F4D94DE33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CF6C-7E6E-6E42-8257-447461747467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D81A-C05D-DB43-A453-78536EB3833E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FA55-8DE2-4B4E-8E16-002CDDDE0FB4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625-8CA8-9E43-9845-CB2ABE81C43A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3AF9-9B7F-B641-AD1B-A05ADB91C650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2F8-81CD-9946-8A26-1CA0464DDFE3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9D9A23-BCB4-5741-B132-E45EC5B0F592}" type="datetime1">
              <a:rPr lang="en-US" smtClean="0"/>
              <a:t>8/30/20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Electromagnetism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 2250 L0</a:t>
            </a:r>
          </a:p>
          <a:p>
            <a:r>
              <a:rPr lang="en-US" smtClean="0"/>
              <a:t>2020-08-31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Read: M&amp;I 13.1-13.5 for Wednesday’s lecture</a:t>
            </a:r>
          </a:p>
          <a:p>
            <a:r>
              <a:rPr lang="en-US" dirty="0" smtClean="0"/>
              <a:t>Lab: Come to your lab section on Thursday to make sure you have the appropriate software installed. I’ll also be available for help with homework during this time.</a:t>
            </a:r>
          </a:p>
          <a:p>
            <a:r>
              <a:rPr lang="en-US" dirty="0" smtClean="0"/>
              <a:t>HW 0 (on Canvas) due Friday</a:t>
            </a:r>
          </a:p>
          <a:p>
            <a:r>
              <a:rPr lang="en-US" dirty="0" smtClean="0"/>
              <a:t>Quiz 0 (covering HW 0) on Friday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Gravity</a:t>
            </a:r>
          </a:p>
          <a:p>
            <a:r>
              <a:rPr lang="en-US" sz="3600" dirty="0" smtClean="0"/>
              <a:t>Strong force</a:t>
            </a:r>
          </a:p>
          <a:p>
            <a:r>
              <a:rPr lang="en-US" sz="3600" dirty="0" smtClean="0"/>
              <a:t>Weak force</a:t>
            </a:r>
          </a:p>
          <a:p>
            <a:r>
              <a:rPr lang="en-US" sz="3600" b="1" dirty="0" smtClean="0"/>
              <a:t>Electromagnetic force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20" y="1885070"/>
            <a:ext cx="2225822" cy="125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7" y="2373556"/>
            <a:ext cx="1679478" cy="1679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4" y="3213295"/>
            <a:ext cx="2249979" cy="1529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94" y="4190560"/>
            <a:ext cx="3300264" cy="226861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Gravity</a:t>
            </a:r>
          </a:p>
          <a:p>
            <a:r>
              <a:rPr lang="en-US" sz="3600" dirty="0" smtClean="0"/>
              <a:t>Strong force</a:t>
            </a:r>
          </a:p>
          <a:p>
            <a:r>
              <a:rPr lang="en-US" sz="3600" dirty="0" smtClean="0"/>
              <a:t>Weak force</a:t>
            </a:r>
          </a:p>
          <a:p>
            <a:r>
              <a:rPr lang="en-US" sz="3600" b="1" dirty="0" smtClean="0"/>
              <a:t>Electromagnetic force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20" y="1885070"/>
            <a:ext cx="2225822" cy="125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7" y="2373556"/>
            <a:ext cx="1679478" cy="1679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4" y="3213295"/>
            <a:ext cx="2249979" cy="1529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94" y="4190560"/>
            <a:ext cx="3300264" cy="22686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66875" y="1751374"/>
            <a:ext cx="2166424" cy="101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Relatively weak, infinite range, important over large distances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2337661" y="2257812"/>
            <a:ext cx="4129214" cy="737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50087" y="2953758"/>
            <a:ext cx="2166424" cy="101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Strong, but only important within the atom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52800" y="3185512"/>
            <a:ext cx="4197287" cy="524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32667" y="3427937"/>
            <a:ext cx="4417420" cy="959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130600" y="4271886"/>
            <a:ext cx="2166424" cy="101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Strong with infinite range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45862" y="4662805"/>
            <a:ext cx="2875136" cy="402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fundamental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alpha val="25000"/>
                  </a:schemeClr>
                </a:solidFill>
              </a:rPr>
              <a:t>Gravity</a:t>
            </a:r>
          </a:p>
          <a:p>
            <a:r>
              <a:rPr lang="en-US" sz="3600" dirty="0" smtClean="0">
                <a:solidFill>
                  <a:schemeClr val="tx1">
                    <a:alpha val="25000"/>
                  </a:schemeClr>
                </a:solidFill>
              </a:rPr>
              <a:t>Strong force</a:t>
            </a:r>
          </a:p>
          <a:p>
            <a:r>
              <a:rPr lang="en-US" sz="3600" dirty="0" smtClean="0">
                <a:solidFill>
                  <a:schemeClr val="tx1">
                    <a:alpha val="25000"/>
                  </a:schemeClr>
                </a:solidFill>
              </a:rPr>
              <a:t>Weak force</a:t>
            </a:r>
          </a:p>
          <a:p>
            <a:r>
              <a:rPr lang="en-US" sz="3600" b="1" dirty="0" smtClean="0"/>
              <a:t>Electromagnetic force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20" y="1885070"/>
            <a:ext cx="2225822" cy="125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7" y="2373556"/>
            <a:ext cx="1679478" cy="1679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34" y="3213295"/>
            <a:ext cx="2249979" cy="1529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94" y="4190560"/>
            <a:ext cx="3300264" cy="226861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466875" y="1751374"/>
            <a:ext cx="2166424" cy="10128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25000"/>
                  </a:schemeClr>
                </a:solidFill>
              </a:rPr>
              <a:t>Relatively weak, infinite range, important over large distances</a:t>
            </a:r>
            <a:endParaRPr lang="en-US" dirty="0">
              <a:solidFill>
                <a:schemeClr val="lt1">
                  <a:alpha val="2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>
            <a:off x="2337661" y="2257812"/>
            <a:ext cx="4129214" cy="737926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550087" y="2953758"/>
            <a:ext cx="2166424" cy="10128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lt1">
                    <a:alpha val="25000"/>
                  </a:schemeClr>
                </a:solidFill>
              </a:rPr>
              <a:t>Strong, but only important within the atom</a:t>
            </a:r>
            <a:endParaRPr lang="en-US" dirty="0">
              <a:solidFill>
                <a:schemeClr val="lt1">
                  <a:alpha val="2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352800" y="3185512"/>
            <a:ext cx="4197287" cy="524122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32667" y="3427937"/>
            <a:ext cx="4417420" cy="959959"/>
          </a:xfrm>
          <a:prstGeom prst="straightConnector1">
            <a:avLst/>
          </a:prstGeom>
          <a:ln w="38100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130600" y="4271886"/>
            <a:ext cx="2166424" cy="101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Strong</a:t>
            </a:r>
            <a:r>
              <a:rPr lang="en-US" dirty="0" smtClean="0"/>
              <a:t> with </a:t>
            </a:r>
            <a:r>
              <a:rPr lang="en-US" sz="2400" b="1" dirty="0" smtClean="0"/>
              <a:t>infinite</a:t>
            </a:r>
            <a:r>
              <a:rPr lang="en-US" dirty="0" smtClean="0"/>
              <a:t> range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45862" y="4662805"/>
            <a:ext cx="2875136" cy="402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nut 11"/>
          <p:cNvSpPr/>
          <p:nvPr/>
        </p:nvSpPr>
        <p:spPr>
          <a:xfrm>
            <a:off x="313262" y="4179162"/>
            <a:ext cx="6079076" cy="182077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8368" y="6101825"/>
            <a:ext cx="9023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/>
              <a:t>Responsible for most macroscopic phenomena</a:t>
            </a:r>
            <a:endParaRPr lang="en-US" sz="3600" b="1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Electromagnetic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Responsible for:</a:t>
            </a:r>
          </a:p>
          <a:p>
            <a:pPr lvl="1"/>
            <a:r>
              <a:rPr lang="en-US" dirty="0" smtClean="0"/>
              <a:t>Friction</a:t>
            </a:r>
          </a:p>
          <a:p>
            <a:pPr lvl="1"/>
            <a:r>
              <a:rPr lang="en-US" dirty="0" smtClean="0"/>
              <a:t>Lightning </a:t>
            </a:r>
          </a:p>
          <a:p>
            <a:pPr lvl="1"/>
            <a:r>
              <a:rPr lang="en-US" dirty="0" smtClean="0"/>
              <a:t>Rainbows</a:t>
            </a:r>
          </a:p>
          <a:p>
            <a:pPr lvl="1"/>
            <a:r>
              <a:rPr lang="en-US" dirty="0" smtClean="0"/>
              <a:t>Computers</a:t>
            </a:r>
          </a:p>
          <a:p>
            <a:pPr lvl="1"/>
            <a:r>
              <a:rPr lang="en-US" dirty="0" smtClean="0"/>
              <a:t>Lasers</a:t>
            </a:r>
          </a:p>
          <a:p>
            <a:pPr lvl="1"/>
            <a:r>
              <a:rPr lang="en-US" dirty="0" smtClean="0"/>
              <a:t>Chemistry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28" y="1066800"/>
            <a:ext cx="3355371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725" y="2523067"/>
            <a:ext cx="4442574" cy="2324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4572338"/>
            <a:ext cx="4538133" cy="169045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Learn This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charges create fields?</a:t>
            </a:r>
          </a:p>
          <a:p>
            <a:r>
              <a:rPr lang="en-US" dirty="0" smtClean="0"/>
              <a:t>How do fields affect charges?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97" y="781664"/>
            <a:ext cx="4846211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Learn This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charges create fields?</a:t>
            </a:r>
          </a:p>
          <a:p>
            <a:r>
              <a:rPr lang="en-US" dirty="0" smtClean="0"/>
              <a:t>How do fields affect charges?</a:t>
            </a:r>
          </a:p>
          <a:p>
            <a:r>
              <a:rPr lang="en-US" dirty="0" smtClean="0"/>
              <a:t>Our job is to </a:t>
            </a:r>
            <a:r>
              <a:rPr lang="en-US" i="1" dirty="0" smtClean="0"/>
              <a:t>quantify </a:t>
            </a:r>
            <a:r>
              <a:rPr lang="en-US" dirty="0" smtClean="0"/>
              <a:t>this process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97" y="781664"/>
            <a:ext cx="4846211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1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89</TotalTime>
  <Words>214</Words>
  <Application>Microsoft Macintosh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Celestial</vt:lpstr>
      <vt:lpstr>Introduction To Electromagnetism</vt:lpstr>
      <vt:lpstr>Four fundamental interactions</vt:lpstr>
      <vt:lpstr>Four fundamental interactions</vt:lpstr>
      <vt:lpstr>Four fundamental interactions</vt:lpstr>
      <vt:lpstr>Four fundamental interactions</vt:lpstr>
      <vt:lpstr>Electromagnetic Force</vt:lpstr>
      <vt:lpstr>What We Will Learn This Semester</vt:lpstr>
      <vt:lpstr>What We Will Learn This Semester</vt:lpstr>
      <vt:lpstr>PowerPoint Presentation</vt:lpstr>
      <vt:lpstr>Announcements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Electromagnetism</dc:title>
  <dc:creator>Microsoft Office User</dc:creator>
  <cp:lastModifiedBy>Microsoft Office User</cp:lastModifiedBy>
  <cp:revision>20</cp:revision>
  <dcterms:created xsi:type="dcterms:W3CDTF">2020-08-28T20:26:00Z</dcterms:created>
  <dcterms:modified xsi:type="dcterms:W3CDTF">2020-08-31T00:44:52Z</dcterms:modified>
</cp:coreProperties>
</file>