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53307-53D5-4ADD-9F19-30A5BA93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C1185-64DB-4A2D-97C5-80EF5F379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057A8-A5A2-451E-BF65-55B15EA8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39E91-1A9E-4989-88E2-13F75DA9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F6C70-5803-4CB7-BBE4-E9A060D2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141C0-B0DB-41E8-BA03-C1AF6E68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0DAAC-7A7E-4A8D-B60F-FDC95B6DC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1D72F-069A-4F3A-B24A-27C9B545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F6284-3CCF-4550-9269-6D5D5E56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A0F9F-2404-499A-88F4-7A781331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68B800-84C7-4563-BD0F-FB9E0410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9DC93-35BD-43FD-803D-65C3918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14589-1039-4629-A896-B56553BA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E95F7-0E16-4B57-AD11-D2086B71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0543-516B-46B2-BA84-0E0A1109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926E4-BAB6-4789-A152-6248AEAE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30339-6FD0-4F7F-8530-13E016E7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C1917-9F8A-4D48-B162-984381B5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455D-41AB-4A6C-A532-F8AF36E8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26448-C728-4C3C-967C-000D93DE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3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2373A-D047-451B-A3E2-3C8F6BF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795A1-8B1F-4F29-A383-08D3BA21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39B84-95EC-44F6-8D1E-8202A1BD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106CE-81B3-4A3A-B507-0E52B56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ED898-729D-450E-84FA-78B67198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0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430C-8511-4F2D-B1DD-CCFF75A8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439B8-4CE1-4A07-9B6A-288AF5B84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54EB6-1BDD-49E9-99D9-6F0BDE1D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E6582-996E-4E4C-9ACA-48405272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CEAF6-F456-42B0-A47C-97EAEE1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026C1-1F83-4069-A8A4-A8AA5D84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CA227-860A-44E2-898C-A0F88205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24E28-C4F8-43E6-9BD5-B28805BC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AA9C6-4606-4EA1-91D9-86ADCEFE0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BC287-27D6-4D21-A8C8-E6E1BAC4E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BBD5E2-71F6-4107-84DE-85B770FD5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1C6AD1-0C6A-43E2-90E2-7F925739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D768D-F3C6-468D-B36D-44668C2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5CA9C-B825-4353-AB28-9AA8D2EA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F44A-1E76-4922-9082-405F9D8D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3C8F4-6EBD-404E-94BF-496D5D50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B3AE24-2711-4CA1-8B4C-6FF86F0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D4ADFD-ECBF-4B75-92D7-89563C30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2FD449-31F0-4033-B00C-2AFB96E5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0B89B-198F-4378-8188-AD2D3834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8D2274-4BAA-42DF-8581-5BD3138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2EC1D-CF37-4970-86C3-934EB71F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1A744-D2F6-4F17-B033-19A7529B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0DE29B-D6D4-4941-B6C1-D9CD9DA9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33FD8-5FB8-497D-B21F-69A9F877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DF7E5-40B3-4D3E-9F63-E2ED829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AFB9A-1F0F-4383-86EB-B7581EB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0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A1343-2CD2-4A01-AE0B-291256E3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D697EA-B86B-4285-ABCC-D0CC39B48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4447F-BED3-41F5-9D0B-3601F17D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FF838-181D-4130-B756-6E86BDAF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E155D-905F-47EA-8437-1E2460C7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9C626-10DA-4C3E-BA72-AACADD91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A3FBBD-D5AB-4FE2-A1A8-26E14DB9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0507D-CB48-4F05-A012-0A5473B4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BE6B8-BEF5-4510-9BD3-5AF84C863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E130-C867-4393-B8F8-E3C182B3471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FC0FE-4FEB-4F07-9B26-142135CAD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82A78-7E76-4478-8F8A-2C022942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68B3-A097-41F8-A7C5-7A5C8345D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파르타코딩클럽 4주차][python/flask] Flask 시작하기">
            <a:extLst>
              <a:ext uri="{FF2B5EF4-FFF2-40B4-BE49-F238E27FC236}">
                <a16:creationId xmlns:a16="http://schemas.microsoft.com/office/drawing/2014/main" id="{7CB51992-5F8A-4AFC-A9D8-6A92ED11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85" y="3950509"/>
            <a:ext cx="1674552" cy="104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프링부트 내에서 타임리프로 프론트 개발을 하면서 느낀 불편한 점 및 단점 :: 그림 그리는 개발자">
            <a:extLst>
              <a:ext uri="{FF2B5EF4-FFF2-40B4-BE49-F238E27FC236}">
                <a16:creationId xmlns:a16="http://schemas.microsoft.com/office/drawing/2014/main" id="{65976D34-494A-4DA5-A81C-F1492480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5" r="35857" b="44176"/>
          <a:stretch/>
        </p:blipFill>
        <p:spPr bwMode="auto">
          <a:xfrm>
            <a:off x="4858385" y="1005300"/>
            <a:ext cx="2447607" cy="149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base mysql&quot; Icon - Download for free – Iconduck">
            <a:extLst>
              <a:ext uri="{FF2B5EF4-FFF2-40B4-BE49-F238E27FC236}">
                <a16:creationId xmlns:a16="http://schemas.microsoft.com/office/drawing/2014/main" id="{C2CE0D74-3E43-4E8B-B498-D5BD091D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37" y="1178306"/>
            <a:ext cx="1270354" cy="133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스프링부트 내에서 타임리프로 프론트 개발을 하면서 느낀 불편한 점 및 단점 :: 그림 그리는 개발자">
            <a:extLst>
              <a:ext uri="{FF2B5EF4-FFF2-40B4-BE49-F238E27FC236}">
                <a16:creationId xmlns:a16="http://schemas.microsoft.com/office/drawing/2014/main" id="{F688CB95-6AED-4BEF-89EE-BDA391552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6" t="54762" r="38318" b="521"/>
          <a:stretch/>
        </p:blipFill>
        <p:spPr bwMode="auto">
          <a:xfrm>
            <a:off x="1658719" y="2005643"/>
            <a:ext cx="2242458" cy="14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LP] 02. 자연어 처리 개발 준비 - 사이킷런">
            <a:extLst>
              <a:ext uri="{FF2B5EF4-FFF2-40B4-BE49-F238E27FC236}">
                <a16:creationId xmlns:a16="http://schemas.microsoft.com/office/drawing/2014/main" id="{439BA495-1656-4329-A388-BD533912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431" y="4001638"/>
            <a:ext cx="1500188" cy="80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랩톱 컴퓨터가 있는 사용자 아이콘 - 스톡 벡터(로열티 프리) 421326631 | Shutterstock">
            <a:extLst>
              <a:ext uri="{FF2B5EF4-FFF2-40B4-BE49-F238E27FC236}">
                <a16:creationId xmlns:a16="http://schemas.microsoft.com/office/drawing/2014/main" id="{8C41C331-CEAC-4754-968A-15689E371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5" t="3882" r="14957" b="10081"/>
          <a:stretch/>
        </p:blipFill>
        <p:spPr bwMode="auto">
          <a:xfrm>
            <a:off x="91708" y="2896533"/>
            <a:ext cx="772414" cy="103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sv - 무료 파일 및 폴더개 아이콘">
            <a:extLst>
              <a:ext uri="{FF2B5EF4-FFF2-40B4-BE49-F238E27FC236}">
                <a16:creationId xmlns:a16="http://schemas.microsoft.com/office/drawing/2014/main" id="{9364461E-FFE4-4CCA-9B43-297ABBBA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93" y="3884119"/>
            <a:ext cx="675308" cy="67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웹 크롤링] #2 파이썬으로 멜론 TOP100 수집 / BeautifulSoup [스마트인재개발원]">
            <a:extLst>
              <a:ext uri="{FF2B5EF4-FFF2-40B4-BE49-F238E27FC236}">
                <a16:creationId xmlns:a16="http://schemas.microsoft.com/office/drawing/2014/main" id="{E489B3BF-220A-4070-9B2B-AD5749D3C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6" t="19927" r="9914" b="31571"/>
          <a:stretch/>
        </p:blipFill>
        <p:spPr bwMode="auto">
          <a:xfrm>
            <a:off x="9737797" y="4537897"/>
            <a:ext cx="881319" cy="5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JAX란?">
            <a:extLst>
              <a:ext uri="{FF2B5EF4-FFF2-40B4-BE49-F238E27FC236}">
                <a16:creationId xmlns:a16="http://schemas.microsoft.com/office/drawing/2014/main" id="{4C8A0CD7-5CF3-4B48-80B3-B6408395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0" y="3205968"/>
            <a:ext cx="1511467" cy="72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Java 언어의 이해(1)">
            <a:extLst>
              <a:ext uri="{FF2B5EF4-FFF2-40B4-BE49-F238E27FC236}">
                <a16:creationId xmlns:a16="http://schemas.microsoft.com/office/drawing/2014/main" id="{39875B18-39B7-4F59-8C39-056CC406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81" y="1071824"/>
            <a:ext cx="1469158" cy="7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WebSocket은 무엇일까?">
            <a:extLst>
              <a:ext uri="{FF2B5EF4-FFF2-40B4-BE49-F238E27FC236}">
                <a16:creationId xmlns:a16="http://schemas.microsoft.com/office/drawing/2014/main" id="{C5728C80-7869-4CC7-B52D-B9EC70B8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61" y="4158534"/>
            <a:ext cx="1549456" cy="5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S229] Machine Learning Course, Lecture 1 - Andrew Ng (Autumn 2018)">
            <a:extLst>
              <a:ext uri="{FF2B5EF4-FFF2-40B4-BE49-F238E27FC236}">
                <a16:creationId xmlns:a16="http://schemas.microsoft.com/office/drawing/2014/main" id="{3DA19762-2152-447B-9CF1-3F33ABCB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90" y="4997104"/>
            <a:ext cx="1010541" cy="66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686B9D-E5CB-4646-9FF8-5F5F5C57EEE6}"/>
              </a:ext>
            </a:extLst>
          </p:cNvPr>
          <p:cNvSpPr/>
          <p:nvPr/>
        </p:nvSpPr>
        <p:spPr>
          <a:xfrm>
            <a:off x="4787343" y="1005300"/>
            <a:ext cx="3924196" cy="16354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EB3692-271C-407A-8587-42771BCAE706}"/>
              </a:ext>
            </a:extLst>
          </p:cNvPr>
          <p:cNvSpPr/>
          <p:nvPr/>
        </p:nvSpPr>
        <p:spPr>
          <a:xfrm>
            <a:off x="4787344" y="3896556"/>
            <a:ext cx="3924196" cy="18640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32D642-E270-4359-8BA1-957F3EC7C03A}"/>
              </a:ext>
            </a:extLst>
          </p:cNvPr>
          <p:cNvSpPr/>
          <p:nvPr/>
        </p:nvSpPr>
        <p:spPr>
          <a:xfrm>
            <a:off x="1787781" y="1925736"/>
            <a:ext cx="1802919" cy="29740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8" name="Picture 34" descr="REST Request - Integration Connector - Flowgear">
            <a:extLst>
              <a:ext uri="{FF2B5EF4-FFF2-40B4-BE49-F238E27FC236}">
                <a16:creationId xmlns:a16="http://schemas.microsoft.com/office/drawing/2014/main" id="{8BA9EE7B-77A0-4D6C-91D8-8770C2A4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17" y="4665480"/>
            <a:ext cx="602411" cy="47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REST Request - Integration Connector - Flowgear">
            <a:extLst>
              <a:ext uri="{FF2B5EF4-FFF2-40B4-BE49-F238E27FC236}">
                <a16:creationId xmlns:a16="http://schemas.microsoft.com/office/drawing/2014/main" id="{3E4810E8-7CF9-48D1-93D6-1D46A3E5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02" y="1585217"/>
            <a:ext cx="602411" cy="47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024BDDE-3470-49B6-98DA-AA949B3D3977}"/>
              </a:ext>
            </a:extLst>
          </p:cNvPr>
          <p:cNvSpPr/>
          <p:nvPr/>
        </p:nvSpPr>
        <p:spPr>
          <a:xfrm>
            <a:off x="983411" y="3205968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EB6ACF0-B744-483A-84A7-B17EDA345B5A}"/>
              </a:ext>
            </a:extLst>
          </p:cNvPr>
          <p:cNvSpPr/>
          <p:nvPr/>
        </p:nvSpPr>
        <p:spPr>
          <a:xfrm rot="10800000">
            <a:off x="980154" y="3429000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5DAC1A3-FF37-4919-8914-5C49557FC50A}"/>
              </a:ext>
            </a:extLst>
          </p:cNvPr>
          <p:cNvSpPr/>
          <p:nvPr/>
        </p:nvSpPr>
        <p:spPr>
          <a:xfrm>
            <a:off x="3747074" y="1610227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0BBC26F-84F8-462F-9C6E-73F0AF829602}"/>
              </a:ext>
            </a:extLst>
          </p:cNvPr>
          <p:cNvSpPr/>
          <p:nvPr/>
        </p:nvSpPr>
        <p:spPr>
          <a:xfrm rot="10800000">
            <a:off x="3743817" y="1833259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4FAAF93-CC81-4AFF-B255-75404AEC96DD}"/>
              </a:ext>
            </a:extLst>
          </p:cNvPr>
          <p:cNvSpPr/>
          <p:nvPr/>
        </p:nvSpPr>
        <p:spPr>
          <a:xfrm>
            <a:off x="3743817" y="4635876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6FCE056-EA33-4E14-AB0E-DC72899813B5}"/>
              </a:ext>
            </a:extLst>
          </p:cNvPr>
          <p:cNvSpPr/>
          <p:nvPr/>
        </p:nvSpPr>
        <p:spPr>
          <a:xfrm rot="10800000">
            <a:off x="3740560" y="4858908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72AF497-1945-4F7E-A672-F4B013573ECD}"/>
              </a:ext>
            </a:extLst>
          </p:cNvPr>
          <p:cNvSpPr/>
          <p:nvPr/>
        </p:nvSpPr>
        <p:spPr>
          <a:xfrm>
            <a:off x="9187706" y="1704773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B0FFDF-9F04-4AAF-ADFD-0A23436FDE26}"/>
              </a:ext>
            </a:extLst>
          </p:cNvPr>
          <p:cNvSpPr/>
          <p:nvPr/>
        </p:nvSpPr>
        <p:spPr>
          <a:xfrm rot="10800000">
            <a:off x="9179762" y="1962387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B442E56-9D7D-4449-B13F-6D4A6EC15A39}"/>
              </a:ext>
            </a:extLst>
          </p:cNvPr>
          <p:cNvSpPr/>
          <p:nvPr/>
        </p:nvSpPr>
        <p:spPr>
          <a:xfrm>
            <a:off x="8930706" y="3909604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7081DB7-D004-4EE9-A95E-856F7D06FAB1}"/>
              </a:ext>
            </a:extLst>
          </p:cNvPr>
          <p:cNvSpPr/>
          <p:nvPr/>
        </p:nvSpPr>
        <p:spPr>
          <a:xfrm rot="10800000">
            <a:off x="8927449" y="4132636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CDF26C2-5CE8-4B4A-94F7-6C9FD992A364}"/>
              </a:ext>
            </a:extLst>
          </p:cNvPr>
          <p:cNvSpPr/>
          <p:nvPr/>
        </p:nvSpPr>
        <p:spPr>
          <a:xfrm>
            <a:off x="8930706" y="4581518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EE26413-1A9D-4EC1-90E8-42B6F3EFBABD}"/>
              </a:ext>
            </a:extLst>
          </p:cNvPr>
          <p:cNvSpPr/>
          <p:nvPr/>
        </p:nvSpPr>
        <p:spPr>
          <a:xfrm rot="10800000">
            <a:off x="8927449" y="4804550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62" name="Picture 38" descr="What Is an API? Definition, Meaning and Examples | Glossary">
            <a:extLst>
              <a:ext uri="{FF2B5EF4-FFF2-40B4-BE49-F238E27FC236}">
                <a16:creationId xmlns:a16="http://schemas.microsoft.com/office/drawing/2014/main" id="{B7887A6B-3454-48DD-A376-4D4370FC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494" y="5223053"/>
            <a:ext cx="967622" cy="53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3461E7B-7B6B-471D-BAAD-210EA9B5B076}"/>
              </a:ext>
            </a:extLst>
          </p:cNvPr>
          <p:cNvSpPr/>
          <p:nvPr/>
        </p:nvSpPr>
        <p:spPr>
          <a:xfrm>
            <a:off x="8930706" y="5316331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5300882A-7871-49A2-9F04-8EA23807AE01}"/>
              </a:ext>
            </a:extLst>
          </p:cNvPr>
          <p:cNvSpPr/>
          <p:nvPr/>
        </p:nvSpPr>
        <p:spPr>
          <a:xfrm rot="10800000">
            <a:off x="8927449" y="5539363"/>
            <a:ext cx="675308" cy="223032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64" name="Picture 40" descr="파이썬 마스터하기 : Pandas">
            <a:extLst>
              <a:ext uri="{FF2B5EF4-FFF2-40B4-BE49-F238E27FC236}">
                <a16:creationId xmlns:a16="http://schemas.microsoft.com/office/drawing/2014/main" id="{F64E310E-FEE8-4EAB-977C-1E9FFAE6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08" y="4913763"/>
            <a:ext cx="1978987" cy="75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아파치 톰캣 오픈소스 도입 이유와 장점 | 서버 유지 비용절감 | 설치 및 기술지원 -Apache Tomcat® (주) 솔인시스템 :  네이버 블로그">
            <a:extLst>
              <a:ext uri="{FF2B5EF4-FFF2-40B4-BE49-F238E27FC236}">
                <a16:creationId xmlns:a16="http://schemas.microsoft.com/office/drawing/2014/main" id="{F4F40754-D191-4A86-B4F2-C49738AF9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0" t="25954" r="27298" b="30448"/>
          <a:stretch/>
        </p:blipFill>
        <p:spPr bwMode="auto">
          <a:xfrm>
            <a:off x="7322175" y="1754804"/>
            <a:ext cx="808444" cy="7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1668E5-2E51-414C-BC28-D2366E820550}"/>
              </a:ext>
            </a:extLst>
          </p:cNvPr>
          <p:cNvSpPr txBox="1"/>
          <p:nvPr/>
        </p:nvSpPr>
        <p:spPr>
          <a:xfrm>
            <a:off x="4787343" y="635967"/>
            <a:ext cx="141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Web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Server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70B4B1-55D7-4B58-A298-A220F0F93CF8}"/>
              </a:ext>
            </a:extLst>
          </p:cNvPr>
          <p:cNvSpPr txBox="1"/>
          <p:nvPr/>
        </p:nvSpPr>
        <p:spPr>
          <a:xfrm>
            <a:off x="4787342" y="3527224"/>
            <a:ext cx="22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Data Model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Server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58E27E-835E-464D-B002-105E273934B1}"/>
              </a:ext>
            </a:extLst>
          </p:cNvPr>
          <p:cNvSpPr txBox="1"/>
          <p:nvPr/>
        </p:nvSpPr>
        <p:spPr>
          <a:xfrm>
            <a:off x="9737797" y="667933"/>
            <a:ext cx="204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Database Server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665B0B-D6E7-4242-B540-4F4681B35EFF}"/>
              </a:ext>
            </a:extLst>
          </p:cNvPr>
          <p:cNvSpPr txBox="1"/>
          <p:nvPr/>
        </p:nvSpPr>
        <p:spPr>
          <a:xfrm>
            <a:off x="1777315" y="1556404"/>
            <a:ext cx="141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Front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23C17D-041F-4E03-B5CE-DCA9D8F706E9}"/>
              </a:ext>
            </a:extLst>
          </p:cNvPr>
          <p:cNvSpPr txBox="1"/>
          <p:nvPr/>
        </p:nvSpPr>
        <p:spPr>
          <a:xfrm>
            <a:off x="162910" y="2492981"/>
            <a:ext cx="68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User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9F22E8-1413-439F-9B62-A597E335DDED}"/>
              </a:ext>
            </a:extLst>
          </p:cNvPr>
          <p:cNvSpPr txBox="1"/>
          <p:nvPr/>
        </p:nvSpPr>
        <p:spPr>
          <a:xfrm>
            <a:off x="9838592" y="3545355"/>
            <a:ext cx="180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Data Collection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036" name="Picture 12" descr="Spring DB 2편] 4. MyBatis">
            <a:extLst>
              <a:ext uri="{FF2B5EF4-FFF2-40B4-BE49-F238E27FC236}">
                <a16:creationId xmlns:a16="http://schemas.microsoft.com/office/drawing/2014/main" id="{95A5BB0D-AD2A-4A54-BA05-CE0506E0B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5" t="7537" r="24688" b="12044"/>
          <a:stretch/>
        </p:blipFill>
        <p:spPr bwMode="auto">
          <a:xfrm>
            <a:off x="8226273" y="1577485"/>
            <a:ext cx="883633" cy="7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1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휴먼옛체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TJ-BU-703-강사PC</dc:creator>
  <cp:lastModifiedBy>tj-bu-703-06</cp:lastModifiedBy>
  <cp:revision>7</cp:revision>
  <dcterms:created xsi:type="dcterms:W3CDTF">2024-10-02T00:33:43Z</dcterms:created>
  <dcterms:modified xsi:type="dcterms:W3CDTF">2024-10-02T01:13:43Z</dcterms:modified>
</cp:coreProperties>
</file>