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embeddings/oleObject2" ContentType="application/haansoftxlsx"/>
  <Override PartName="/ppt/embeddings/oleObject3" ContentType="application/haansoftxlsx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>
        <p:guide orient="horz" pos="2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2"  /></Relationships>
</file>

<file path=ppt/charts/_rels/chart3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package" Target="../embeddings/oleObject3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862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1107501983643"/>
          <c:y val="0.10635955631732941"/>
          <c:w val="0.86298894882202148"/>
          <c:h val="0.7728325128555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확진자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인도</c:v>
                </c:pt>
                <c:pt idx="2">
                  <c:v>브라질</c:v>
                </c:pt>
                <c:pt idx="3">
                  <c:v>프랑스</c:v>
                </c:pt>
                <c:pt idx="4">
                  <c:v>터키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33715951</c:v>
                </c:pt>
                <c:pt idx="1">
                  <c:v>24965463</c:v>
                </c:pt>
                <c:pt idx="2">
                  <c:v>15627475</c:v>
                </c:pt>
                <c:pt idx="3">
                  <c:v>5877787</c:v>
                </c:pt>
                <c:pt idx="4">
                  <c:v>5117374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axPos val="b"/>
        <c:crossAx val="1363824736"/>
        <c:delete val="0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363824736"/>
        <c:scaling>
          <c:orientation val="minMax"/>
        </c:scaling>
        <c:axPos val="l"/>
        <c:crossAx val="1363829728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/>
        <a:lstStyle/>
        <a:p>
          <a:pPr>
            <a:defRPr sz="1197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legend>
    <c:dispBlanksAs val="gap"/>
  </c:chart>
  <c:txPr>
    <a:bodyPr/>
    <a:lstStyle/>
    <a:p>
      <a:pPr>
        <a:defRPr/>
      </a:pPr>
      <a:endParaRPr lang="ko-KR"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사망자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1107283464568"/>
          <c:y val="0.10635955300445663"/>
          <c:w val="0.86298892716535436"/>
          <c:h val="0.77283250659248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사망자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브라질</c:v>
                </c:pt>
                <c:pt idx="2">
                  <c:v>인도</c:v>
                </c:pt>
                <c:pt idx="3">
                  <c:v>멕시코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600147</c:v>
                </c:pt>
                <c:pt idx="1">
                  <c:v>435823</c:v>
                </c:pt>
                <c:pt idx="2">
                  <c:v>274411</c:v>
                </c:pt>
                <c:pt idx="3">
                  <c:v>220433</c:v>
                </c:pt>
                <c:pt idx="4">
                  <c:v>127679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8-4216-9C69-2E95B331E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4736"/>
        <c:crosses val="autoZero"/>
        <c:auto val="1"/>
        <c:lblAlgn val="ctr"/>
        <c:lblOffset val="100"/>
        <c:noMultiLvlLbl val="0"/>
      </c:catAx>
      <c:valAx>
        <c:axId val="13638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 smtClean="0"/>
              <a:t>완치자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1107283464568"/>
          <c:y val="0.10635955300445663"/>
          <c:w val="0.86298892716535436"/>
          <c:h val="0.77283250659248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완치자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인도</c:v>
                </c:pt>
                <c:pt idx="2">
                  <c:v>브라질</c:v>
                </c:pt>
                <c:pt idx="3">
                  <c:v>프랑스</c:v>
                </c:pt>
                <c:pt idx="4">
                  <c:v>터키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27136020</c:v>
                </c:pt>
                <c:pt idx="1">
                  <c:v>21174076</c:v>
                </c:pt>
                <c:pt idx="2">
                  <c:v>14097287</c:v>
                </c:pt>
                <c:pt idx="3">
                  <c:v>5116705</c:v>
                </c:pt>
                <c:pt idx="4">
                  <c:v>4947256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8-4216-9C69-2E95B331E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4736"/>
        <c:crosses val="autoZero"/>
        <c:auto val="1"/>
        <c:lblAlgn val="ctr"/>
        <c:lblOffset val="100"/>
        <c:noMultiLvlLbl val="0"/>
      </c:catAx>
      <c:valAx>
        <c:axId val="13638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70890" y="2490281"/>
            <a:ext cx="7850226" cy="1877437"/>
            <a:chOff x="2170890" y="1767838"/>
            <a:chExt cx="7850226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528627" y="1767838"/>
              <a:ext cx="5134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#</a:t>
              </a:r>
              <a:r>
                <a:rPr lang="en-US" altLang="ko-KR" sz="3600" dirty="0" smtClean="0">
                  <a:solidFill>
                    <a:schemeClr val="bg1"/>
                  </a:solidFill>
                </a:rPr>
                <a:t>IT</a:t>
              </a:r>
              <a:r>
                <a:rPr lang="ko-KR" altLang="en-US" sz="3600" dirty="0" smtClean="0">
                  <a:solidFill>
                    <a:schemeClr val="bg1"/>
                  </a:solidFill>
                </a:rPr>
                <a:t>소프트웨어과 서준호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170890" y="2537279"/>
              <a:ext cx="785022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국가별 코로나 인원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07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1005840" y="1978092"/>
            <a:ext cx="5539740" cy="3443221"/>
            <a:chOff x="6380480" y="2269037"/>
            <a:chExt cx="5539740" cy="34432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 flipV="1">
              <a:off x="6462453" y="3050770"/>
              <a:ext cx="1023620" cy="64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테이블 생성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테이블 조회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 등록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 수정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정보검색 기능</a:t>
              </a:r>
              <a:endParaRPr lang="ko-KR" altLang="en-US" sz="30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80" y="1978398"/>
            <a:ext cx="4028209" cy="34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경청해주셔서</a:t>
            </a:r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219342" y="3048883"/>
            <a:ext cx="3210305" cy="523220"/>
            <a:chOff x="1191929" y="2733040"/>
            <a:chExt cx="321030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1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80985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 선정 이유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219342" y="4039503"/>
            <a:ext cx="5590765" cy="523220"/>
            <a:chOff x="1191929" y="2733040"/>
            <a:chExt cx="5590765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2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809858" y="2733040"/>
              <a:ext cx="4972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코로나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</a:t>
              </a:r>
              <a:r>
                <a:rPr lang="ko-KR" altLang="en-US" sz="28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확진자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국가별 순위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219342" y="5030123"/>
            <a:ext cx="1512427" cy="523220"/>
            <a:chOff x="1191929" y="2733040"/>
            <a:chExt cx="1512427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3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801545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1407"/>
            <a:ext cx="6096000" cy="352721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7494"/>
            <a:ext cx="6096000" cy="3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9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1114275" y="3798861"/>
              <a:ext cx="4310796" cy="1687565"/>
              <a:chOff x="3321495" y="2145209"/>
              <a:chExt cx="5869893" cy="229791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1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321495" y="3311575"/>
                <a:ext cx="5869893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주제 선정 이유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40" y="174504"/>
            <a:ext cx="4164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주제 선정 이유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7440" y="1249680"/>
            <a:ext cx="2834638" cy="2834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>
                <a:latin typeface="Algerian"/>
              </a:rPr>
              <a:t>1</a:t>
            </a:r>
            <a:endParaRPr lang="ko-KR" altLang="en-US" sz="15000">
              <a:latin typeface="Algerian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478279" y="4419597"/>
            <a:ext cx="209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많은 자료들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15392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5839" y="5169250"/>
            <a:ext cx="307570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500"/>
              <a:t>다른 주제들과 다르게 많은 자료가 </a:t>
            </a:r>
            <a:endParaRPr lang="ko-KR" altLang="en-US" sz="1500"/>
          </a:p>
          <a:p>
            <a:pPr algn="just">
              <a:defRPr/>
            </a:pPr>
            <a:r>
              <a:rPr lang="ko-KR" altLang="en-US" sz="1500"/>
              <a:t>인터넷에 제공 되어있어 쉽게 찾아볼 수 있기 때문입니다</a:t>
            </a:r>
            <a:r>
              <a:rPr lang="en-US" altLang="ko-KR" sz="1500"/>
              <a:t>.</a:t>
            </a:r>
            <a:endParaRPr lang="ko-KR" altLang="en-US" sz="1500"/>
          </a:p>
        </p:txBody>
      </p:sp>
      <p:sp>
        <p:nvSpPr>
          <p:cNvPr id="15" name="직사각형 14"/>
          <p:cNvSpPr/>
          <p:nvPr/>
        </p:nvSpPr>
        <p:spPr>
          <a:xfrm>
            <a:off x="4592320" y="1249680"/>
            <a:ext cx="2834638" cy="28346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>
                <a:latin typeface="Algerian"/>
              </a:rPr>
              <a:t>2</a:t>
            </a:r>
            <a:endParaRPr lang="ko-KR" altLang="en-US" sz="15000">
              <a:latin typeface="Algerian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4963159" y="4419597"/>
            <a:ext cx="209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세계의 관심 주제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63880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0720" y="5160941"/>
            <a:ext cx="3017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500"/>
              <a:t>지금 가장 세계에서 관심있고 인기있는 주제이기 때문입니다</a:t>
            </a:r>
            <a:r>
              <a:rPr lang="en-US" altLang="ko-KR" sz="1500"/>
              <a:t>.</a:t>
            </a:r>
            <a:endParaRPr lang="ko-KR" altLang="en-US" sz="1500"/>
          </a:p>
        </p:txBody>
      </p:sp>
      <p:sp>
        <p:nvSpPr>
          <p:cNvPr id="20" name="직사각형 19"/>
          <p:cNvSpPr/>
          <p:nvPr/>
        </p:nvSpPr>
        <p:spPr>
          <a:xfrm>
            <a:off x="8077200" y="1249680"/>
            <a:ext cx="2834638" cy="2834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>
                <a:latin typeface="Algerian"/>
              </a:rPr>
              <a:t>3</a:t>
            </a:r>
            <a:endParaRPr lang="ko-KR" altLang="en-US" sz="15000">
              <a:latin typeface="Algerian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448039" y="4419597"/>
            <a:ext cx="209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가장 위험한 문제</a:t>
            </a: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12368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75600" y="5169250"/>
            <a:ext cx="3017520" cy="772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500"/>
              <a:t>지금 가장 조심해야하는 문제이기때문에 심각성을 알았으면 하기 때문입니다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065" y="5960225"/>
            <a:ext cx="12083935" cy="781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425" y="207152"/>
            <a:ext cx="12192000" cy="64668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526778" y="3798861"/>
              <a:ext cx="5485797" cy="1872231"/>
              <a:chOff x="2521518" y="2145209"/>
              <a:chExt cx="7469862" cy="254936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2521518" y="3311575"/>
                <a:ext cx="7469862" cy="1383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코로나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19 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확진자</a:t>
                </a:r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국가별 순위</a:t>
                </a:r>
                <a:endParaRPr lang="en-US" altLang="ko-KR" sz="30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확진자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사망자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완치자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ko-KR" altLang="en-US" sz="3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6344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2-1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코로나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19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 국가별 순위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)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latin typeface="나눔스퀘어 ExtraBold"/>
                <a:ea typeface="나눔스퀘어 ExtraBold"/>
              </a:rPr>
              <a:t>순위</a:t>
            </a:r>
            <a:endParaRPr lang="ko-KR" altLang="en-US" sz="2800" b="1">
              <a:latin typeface="나눔스퀘어 ExtraBold"/>
              <a:ea typeface="나눔스퀘어 ExtraBold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/>
              <a:t>1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미국 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2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인도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3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브라질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4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프랑스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5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터키</a:t>
            </a:r>
            <a:endParaRPr lang="ko-KR" altLang="en-US" sz="2000"/>
          </a:p>
        </p:txBody>
      </p:sp>
      <p:graphicFrame>
        <p:nvGraphicFramePr>
          <p:cNvPr id="14" name="차트 13"/>
          <p:cNvGraphicFramePr/>
          <p:nvPr/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2-2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 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국가별 순위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사망자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순위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미국 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2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브라질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3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인도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4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멕시코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5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영국</a:t>
            </a:r>
            <a:endParaRPr lang="ko-KR" altLang="en-US" sz="2000" dirty="0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497094195"/>
              </p:ext>
            </p:extLst>
          </p:nvPr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764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2-3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 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국가별 순위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완치자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순위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미국 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2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인도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3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브라질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4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프랑스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5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터키</a:t>
            </a:r>
            <a:endParaRPr lang="ko-KR" altLang="en-US" sz="2000" dirty="0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086990040"/>
              </p:ext>
            </p:extLst>
          </p:nvPr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762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2561794" y="3798860"/>
              <a:ext cx="1448707" cy="1687566"/>
              <a:chOff x="5292540" y="2145209"/>
              <a:chExt cx="1972664" cy="229791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3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5292540" y="3311577"/>
                <a:ext cx="192781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기능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875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194</ep:Words>
  <ep:PresentationFormat>와이드스크린</ep:PresentationFormat>
  <ep:Paragraphs>64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슬라이드 4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2019-12-23T00:32:35.000</dcterms:created>
  <dc:creator>Saebyeol Yu</dc:creator>
  <cp:lastModifiedBy>user</cp:lastModifiedBy>
  <dcterms:modified xsi:type="dcterms:W3CDTF">2021-05-24T05:17:25.997</dcterms:modified>
  <cp:revision>36</cp:revision>
  <dc:title>PowerPoint 프레젠테이션</dc:title>
  <cp:version>0906.0100.01</cp:version>
</cp:coreProperties>
</file>