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16"/>
    <p:restoredTop sz="94660"/>
  </p:normalViewPr>
  <p:slideViewPr>
    <p:cSldViewPr snapToGrid="0">
      <p:cViewPr varScale="1">
        <p:scale>
          <a:sx n="112" d="100"/>
          <a:sy n="112" d="100"/>
        </p:scale>
        <p:origin x="432" y="108"/>
      </p:cViewPr>
      <p:guideLst>
        <p:guide orient="horz" pos="21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62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확진자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33715951</c:v>
                </c:pt>
                <c:pt idx="1">
                  <c:v>24965463</c:v>
                </c:pt>
                <c:pt idx="2">
                  <c:v>15627475</c:v>
                </c:pt>
                <c:pt idx="3">
                  <c:v>5877787</c:v>
                </c:pt>
                <c:pt idx="4">
                  <c:v>5117374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/>
          <a:lstStyle/>
          <a:p>
            <a:pPr>
              <a:defRPr sz="1862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 dirty="0" smtClean="0"/>
              <a:t>사망자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브라질</c:v>
                </c:pt>
                <c:pt idx="2">
                  <c:v>인도</c:v>
                </c:pt>
                <c:pt idx="3">
                  <c:v>멕시코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600147</c:v>
                </c:pt>
                <c:pt idx="1">
                  <c:v>435823</c:v>
                </c:pt>
                <c:pt idx="2">
                  <c:v>274411</c:v>
                </c:pt>
                <c:pt idx="3">
                  <c:v>220433</c:v>
                </c:pt>
                <c:pt idx="4">
                  <c:v>127679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/>
          <a:lstStyle/>
          <a:p>
            <a:pPr>
              <a:defRPr sz="1862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r>
              <a:rPr lang="ko-KR" altLang="en-US" dirty="0" smtClean="0"/>
              <a:t>완치자</a:t>
            </a:r>
            <a:endParaRPr lang="ko-KR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완치자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27136020</c:v>
                </c:pt>
                <c:pt idx="1">
                  <c:v>21174076</c:v>
                </c:pt>
                <c:pt idx="2">
                  <c:v>14097287</c:v>
                </c:pt>
                <c:pt idx="3">
                  <c:v>5116705</c:v>
                </c:pt>
                <c:pt idx="4">
                  <c:v>4947256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0" y="2490281"/>
            <a:ext cx="7850226" cy="1877437"/>
            <a:chOff x="2170890" y="1767838"/>
            <a:chExt cx="785022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8627" y="1767838"/>
              <a:ext cx="5134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IT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소프트웨어과 서준호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0" y="2537279"/>
              <a:ext cx="785022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국가별 코로나 인원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40" y="174504"/>
            <a:ext cx="4073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기능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9" name="그룹 8"/>
          <p:cNvGrpSpPr/>
          <p:nvPr/>
        </p:nvGrpSpPr>
        <p:grpSpPr>
          <a:xfrm rot="0">
            <a:off x="1005840" y="1978092"/>
            <a:ext cx="5539740" cy="3411153"/>
            <a:chOff x="6380480" y="2269037"/>
            <a:chExt cx="5539740" cy="3411153"/>
          </a:xfrm>
        </p:grpSpPr>
        <p:sp>
          <p:nvSpPr>
            <p:cNvPr id="21" name="TextBox 20"/>
            <p:cNvSpPr txBox="1"/>
            <p:nvPr/>
          </p:nvSpPr>
          <p:spPr>
            <a:xfrm flipH="1">
              <a:off x="6380480" y="2269037"/>
              <a:ext cx="3591561" cy="6965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4000" b="1">
                  <a:latin typeface="나눔스퀘어 ExtraBold"/>
                  <a:ea typeface="나눔스퀘어 ExtraBold"/>
                </a:rPr>
                <a:t>기능</a:t>
              </a:r>
              <a:endParaRPr lang="ko-KR" altLang="en-US" sz="4000" b="1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6462453" y="3050770"/>
              <a:ext cx="1023620" cy="64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80480" y="3311601"/>
              <a:ext cx="5539740" cy="2368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 algn="just">
                <a:buAutoNum type="arabicPeriod"/>
                <a:defRPr/>
              </a:pPr>
              <a:r>
                <a:rPr lang="ko-KR" altLang="en-US" sz="3000"/>
                <a:t>국가별 확진자 수</a:t>
              </a:r>
              <a:endParaRPr lang="ko-KR" altLang="en-US" sz="3000"/>
            </a:p>
            <a:p>
              <a:pPr marL="457200" indent="-457200" algn="just">
                <a:buAutoNum type="arabicPeriod"/>
                <a:defRPr/>
              </a:pPr>
              <a:r>
                <a:rPr lang="ko-KR" altLang="en-US" sz="3000"/>
                <a:t>국가별 등수</a:t>
              </a:r>
              <a:endParaRPr lang="ko-KR" altLang="en-US" sz="3000"/>
            </a:p>
            <a:p>
              <a:pPr marL="457200" indent="-457200" algn="just">
                <a:buAutoNum type="arabicPeriod"/>
                <a:defRPr/>
              </a:pPr>
              <a:r>
                <a:rPr lang="ko-KR" altLang="en-US" sz="3000"/>
                <a:t>정보 등록</a:t>
              </a:r>
              <a:endParaRPr lang="ko-KR" altLang="en-US" sz="3000"/>
            </a:p>
            <a:p>
              <a:pPr marL="457200" indent="-457200" algn="just">
                <a:buAutoNum type="arabicPeriod"/>
                <a:defRPr/>
              </a:pPr>
              <a:r>
                <a:rPr lang="ko-KR" altLang="en-US" sz="3000"/>
                <a:t>정보 수정</a:t>
              </a:r>
              <a:endParaRPr lang="ko-KR" altLang="en-US" sz="3000"/>
            </a:p>
            <a:p>
              <a:pPr marL="457200" indent="-457200" algn="just">
                <a:buAutoNum type="arabicPeriod"/>
                <a:defRPr/>
              </a:pPr>
              <a:r>
                <a:rPr lang="ko-KR" altLang="en-US" sz="3000"/>
                <a:t>정보검색 기능</a:t>
              </a:r>
              <a:endParaRPr lang="ko-KR" altLang="en-US" sz="300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45580" y="1978398"/>
            <a:ext cx="4028209" cy="3442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219342" y="3048883"/>
            <a:ext cx="3210305" cy="523220"/>
            <a:chOff x="1191929" y="2733040"/>
            <a:chExt cx="321030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80985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 선정 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19342" y="4039503"/>
            <a:ext cx="5590765" cy="523220"/>
            <a:chOff x="1191929" y="2733040"/>
            <a:chExt cx="55907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809858" y="2733040"/>
              <a:ext cx="4972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확진자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국가별 순위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219342" y="5030123"/>
            <a:ext cx="1512427" cy="523220"/>
            <a:chOff x="1191929" y="2733040"/>
            <a:chExt cx="15124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801545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407"/>
            <a:ext cx="6096000" cy="3527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7494"/>
            <a:ext cx="6096000" cy="3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1114275" y="3798861"/>
              <a:ext cx="4310796" cy="1687565"/>
              <a:chOff x="3321495" y="2145209"/>
              <a:chExt cx="5869893" cy="22979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21495" y="3311575"/>
                <a:ext cx="586989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 선정 이유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40" y="174504"/>
            <a:ext cx="4164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주제 선정 이유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1</a:t>
            </a:r>
            <a:endParaRPr lang="ko-KR" altLang="en-US" sz="15000">
              <a:latin typeface="Algerian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많은 자료들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839" y="5169250"/>
            <a:ext cx="307570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다른 주제들과 다르게 많은 자료가 </a:t>
            </a:r>
            <a:endParaRPr lang="ko-KR" altLang="en-US" sz="1500"/>
          </a:p>
          <a:p>
            <a:pPr algn="just">
              <a:defRPr/>
            </a:pPr>
            <a:r>
              <a:rPr lang="ko-KR" altLang="en-US" sz="1500"/>
              <a:t>인터넷에 제공 되어있어 쉽게 찾아볼 수 있기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15" name="직사각형 14"/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2</a:t>
            </a:r>
            <a:endParaRPr lang="ko-KR" altLang="en-US" sz="15000">
              <a:latin typeface="Algerian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세계의 관심 주제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0720" y="5160941"/>
            <a:ext cx="3017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세계에서 관심있고 인기있는 주제이기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20" name="직사각형 19"/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3</a:t>
            </a:r>
            <a:endParaRPr lang="ko-KR" altLang="en-US" sz="15000">
              <a:latin typeface="Algerian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가장 위험한 문제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75600" y="5169250"/>
            <a:ext cx="3017520" cy="7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조심해야하는 문제이기때문에 심각성을 알았으면 하기 때문입니다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065" y="5960225"/>
            <a:ext cx="12083935" cy="78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25" y="207152"/>
            <a:ext cx="12192000" cy="64668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26778" y="3798861"/>
              <a:ext cx="5485797" cy="1872231"/>
              <a:chOff x="2521518" y="2145209"/>
              <a:chExt cx="7469862" cy="254936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521518" y="3311575"/>
                <a:ext cx="7469862" cy="138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19 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국가별 순위</a:t>
                </a:r>
                <a:endParaRPr lang="en-US" altLang="ko-KR" sz="30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사망자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완치자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ko-KR" altLang="en-US" sz="3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2-2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사망자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멕시코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영국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2-3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완치자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2561794" y="3798860"/>
              <a:ext cx="1448707" cy="1687566"/>
              <a:chOff x="5292540" y="2145209"/>
              <a:chExt cx="1972664" cy="22979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92540" y="3311577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7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</ep:Words>
  <ep:PresentationFormat>와이드스크린</ep:PresentationFormat>
  <ep:Paragraphs>40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2019-12-23T00:32:35.000</dcterms:created>
  <dc:creator>Saebyeol Yu</dc:creator>
  <cp:lastModifiedBy>user</cp:lastModifiedBy>
  <dcterms:modified xsi:type="dcterms:W3CDTF">2021-05-26T00:11:19.839</dcterms:modified>
  <cp:revision>37</cp:revision>
  <dc:title>PowerPoint 프레젠테이션</dc:title>
  <cp:version>0906.0100.01</cp:version>
</cp:coreProperties>
</file>