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3" r:id="rId4"/>
    <p:sldId id="262" r:id="rId5"/>
    <p:sldId id="258" r:id="rId6"/>
    <p:sldId id="271" r:id="rId7"/>
    <p:sldId id="263" r:id="rId8"/>
    <p:sldId id="264" r:id="rId9"/>
    <p:sldId id="272" r:id="rId10"/>
    <p:sldId id="267" r:id="rId11"/>
    <p:sldId id="276" r:id="rId12"/>
    <p:sldId id="282" r:id="rId13"/>
    <p:sldId id="259" r:id="rId14"/>
    <p:sldId id="283" r:id="rId15"/>
    <p:sldId id="261" r:id="rId16"/>
    <p:sldId id="284" r:id="rId17"/>
    <p:sldId id="274" r:id="rId18"/>
    <p:sldId id="278" r:id="rId19"/>
    <p:sldId id="268" r:id="rId20"/>
    <p:sldId id="280" r:id="rId21"/>
    <p:sldId id="269" r:id="rId22"/>
    <p:sldId id="27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Big Idea</a:t>
          </a:r>
          <a:endParaRPr lang="en-US" b="1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Your solution. Why now?</a:t>
          </a:r>
          <a:endParaRPr lang="en-US" b="1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current problem</a:t>
          </a:r>
          <a:endParaRPr lang="en-US" b="1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Traction &amp; validation</a:t>
          </a:r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9BB508AF-A752-4504-B48C-CE70F04A082B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Why you?</a:t>
          </a:r>
          <a:endParaRPr lang="en-US" b="1" dirty="0"/>
        </a:p>
      </dgm:t>
    </dgm:pt>
    <dgm:pt modelId="{14B43BA7-A92A-4200-9DDB-2B5D8EF2A73F}" type="parTrans" cxnId="{377E8E65-9552-4D25-A200-A61C04D49C1A}">
      <dgm:prSet/>
      <dgm:spPr/>
      <dgm:t>
        <a:bodyPr/>
        <a:lstStyle/>
        <a:p>
          <a:endParaRPr lang="en-US" b="1"/>
        </a:p>
      </dgm:t>
    </dgm:pt>
    <dgm:pt modelId="{1B2F5A60-7DE5-4682-971F-A5DEB1F36F30}" type="sibTrans" cxnId="{377E8E65-9552-4D25-A200-A61C04D49C1A}">
      <dgm:prSet/>
      <dgm:spPr/>
      <dgm:t>
        <a:bodyPr/>
        <a:lstStyle/>
        <a:p>
          <a:endParaRPr lang="en-US" b="1"/>
        </a:p>
      </dgm:t>
    </dgm:pt>
    <dgm:pt modelId="{18BCC626-7E46-4CFA-A591-AF670AE2635E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ask</a:t>
          </a:r>
          <a:endParaRPr lang="en-US" b="1" dirty="0"/>
        </a:p>
      </dgm:t>
    </dgm:pt>
    <dgm:pt modelId="{95603A07-D93E-4438-9D36-0F1DC170A867}" type="parTrans" cxnId="{7B7AA40D-6756-4FFF-B8FC-EBE0956F4CBD}">
      <dgm:prSet/>
      <dgm:spPr/>
      <dgm:t>
        <a:bodyPr/>
        <a:lstStyle/>
        <a:p>
          <a:endParaRPr lang="en-US" b="1"/>
        </a:p>
      </dgm:t>
    </dgm:pt>
    <dgm:pt modelId="{EA95EC7F-7D50-4398-BF7D-6F94F361AF5C}" type="sibTrans" cxnId="{7B7AA40D-6756-4FFF-B8FC-EBE0956F4CBD}">
      <dgm:prSet/>
      <dgm:spPr/>
      <dgm:t>
        <a:bodyPr/>
        <a:lstStyle/>
        <a:p>
          <a:endParaRPr lang="en-US" b="1"/>
        </a:p>
      </dgm:t>
    </dgm:pt>
    <dgm:pt modelId="{85ABC9EC-BFB0-48E0-ACF7-7A351CFA218A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What’s the future?</a:t>
          </a:r>
        </a:p>
      </dgm:t>
    </dgm:pt>
    <dgm:pt modelId="{87F7D5FD-FC80-4602-9D15-34AB8BE441A7}" type="parTrans" cxnId="{FE618B31-1788-4B67-9470-E8007D61F490}">
      <dgm:prSet/>
      <dgm:spPr/>
      <dgm:t>
        <a:bodyPr/>
        <a:lstStyle/>
        <a:p>
          <a:endParaRPr lang="en-US" b="1"/>
        </a:p>
      </dgm:t>
    </dgm:pt>
    <dgm:pt modelId="{41B00291-1AEB-4EFA-969C-73FB685CC822}" type="sibTrans" cxnId="{FE618B31-1788-4B67-9470-E8007D61F490}">
      <dgm:prSet/>
      <dgm:spPr/>
      <dgm:t>
        <a:bodyPr/>
        <a:lstStyle/>
        <a:p>
          <a:endParaRPr lang="en-US" b="1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7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7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7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B1CCCA-AC41-49E8-905F-6B5A3A405D9C}" type="pres">
      <dgm:prSet presAssocID="{9BB508AF-A752-4504-B48C-CE70F04A082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CD1FB-44C5-4B8D-85DB-DE862DA822C9}" type="pres">
      <dgm:prSet presAssocID="{9BB508AF-A752-4504-B48C-CE70F04A082B}" presName="accent_2" presStyleCnt="0"/>
      <dgm:spPr/>
    </dgm:pt>
    <dgm:pt modelId="{F8256CDE-E82B-4753-BE70-E97FDFF8863F}" type="pres">
      <dgm:prSet presAssocID="{9BB508AF-A752-4504-B48C-CE70F04A082B}" presName="accentRepeatNode" presStyleLbl="solidFgAcc1" presStyleIdx="1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46F851-7660-401F-8524-D65E54450872}" type="pres">
      <dgm:prSet presAssocID="{9DBFBCD6-3423-48B3-B0A2-AE1D75D92F6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FE029-6ACF-4A30-98E2-7E190DC5A21A}" type="pres">
      <dgm:prSet presAssocID="{9DBFBCD6-3423-48B3-B0A2-AE1D75D92F65}" presName="accent_3" presStyleCnt="0"/>
      <dgm:spPr/>
    </dgm:pt>
    <dgm:pt modelId="{998165CF-12C6-4433-AE50-55E6DEAB8330}" type="pres">
      <dgm:prSet presAssocID="{9DBFBCD6-3423-48B3-B0A2-AE1D75D92F65}" presName="accentRepeatNode" presStyleLbl="solidFgAcc1" presStyleIdx="2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6EE8D255-1E9C-4A9B-99C7-33724CA7792D}" type="pres">
      <dgm:prSet presAssocID="{917D1A44-CE9D-485C-A185-90698DF3498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2FC0-76B8-4878-AAE1-C7CDC4B2D48F}" type="pres">
      <dgm:prSet presAssocID="{917D1A44-CE9D-485C-A185-90698DF34989}" presName="accent_4" presStyleCnt="0"/>
      <dgm:spPr/>
    </dgm:pt>
    <dgm:pt modelId="{D60DD8E7-FE12-498F-9B8F-422CA2D13D04}" type="pres">
      <dgm:prSet presAssocID="{917D1A44-CE9D-485C-A185-90698DF34989}" presName="accentRepeatNode" presStyleLbl="solidFgAcc1" presStyleIdx="3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D43CD5D-4875-468A-AD7B-BFFC32717542}" type="pres">
      <dgm:prSet presAssocID="{2D835881-5E99-4DC1-B66F-21F0FC96DF6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E562C-260B-4EDA-BF5D-4575E6002FD1}" type="pres">
      <dgm:prSet presAssocID="{2D835881-5E99-4DC1-B66F-21F0FC96DF63}" presName="accent_5" presStyleCnt="0"/>
      <dgm:spPr/>
    </dgm:pt>
    <dgm:pt modelId="{649E41E5-1365-405C-BDEB-CADA0DFB7C90}" type="pres">
      <dgm:prSet presAssocID="{2D835881-5E99-4DC1-B66F-21F0FC96DF63}" presName="accentRepeatNode" presStyleLbl="solidFgAcc1" presStyleIdx="4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789E9A4-8E6E-4CB2-A14D-5C20B8CF41E4}" type="pres">
      <dgm:prSet presAssocID="{85ABC9EC-BFB0-48E0-ACF7-7A351CFA218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7BBD9-2B82-424A-99A8-5A158C346707}" type="pres">
      <dgm:prSet presAssocID="{85ABC9EC-BFB0-48E0-ACF7-7A351CFA218A}" presName="accent_6" presStyleCnt="0"/>
      <dgm:spPr/>
    </dgm:pt>
    <dgm:pt modelId="{FC556BF1-1DCE-4B7B-B8AA-767763FF3336}" type="pres">
      <dgm:prSet presAssocID="{85ABC9EC-BFB0-48E0-ACF7-7A351CFA218A}" presName="accentRepeatNode" presStyleLbl="solidFgAcc1" presStyleIdx="5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5A0D03F3-B812-4473-BCEC-37A0BF914CBA}" type="pres">
      <dgm:prSet presAssocID="{18BCC626-7E46-4CFA-A591-AF670AE2635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C7E2-732C-4FE3-9AD6-16DCD9EB8B42}" type="pres">
      <dgm:prSet presAssocID="{18BCC626-7E46-4CFA-A591-AF670AE2635E}" presName="accent_7" presStyleCnt="0"/>
      <dgm:spPr/>
    </dgm:pt>
    <dgm:pt modelId="{BC877220-9631-4628-839F-E0BD44082028}" type="pres">
      <dgm:prSet presAssocID="{18BCC626-7E46-4CFA-A591-AF670AE2635E}" presName="accentRepeatNode" presStyleLbl="solidFgAcc1" presStyleIdx="6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EDF34340-8003-4737-AC9E-8F8069657236}" type="presOf" srcId="{9BB508AF-A752-4504-B48C-CE70F04A082B}" destId="{D9B1CCCA-AC41-49E8-905F-6B5A3A405D9C}" srcOrd="0" destOrd="0" presId="urn:microsoft.com/office/officeart/2008/layout/VerticalCurvedList"/>
    <dgm:cxn modelId="{0DA124E4-7EF5-4C69-B3F9-3143111E0B0D}" type="presOf" srcId="{85ABC9EC-BFB0-48E0-ACF7-7A351CFA218A}" destId="{C789E9A4-8E6E-4CB2-A14D-5C20B8CF41E4}" srcOrd="0" destOrd="0" presId="urn:microsoft.com/office/officeart/2008/layout/VerticalCurvedList"/>
    <dgm:cxn modelId="{DEC56E58-4816-474F-B0CD-6D3607897806}" type="presOf" srcId="{2D835881-5E99-4DC1-B66F-21F0FC96DF63}" destId="{7D43CD5D-4875-468A-AD7B-BFFC32717542}" srcOrd="0" destOrd="0" presId="urn:microsoft.com/office/officeart/2008/layout/VerticalCurvedList"/>
    <dgm:cxn modelId="{33A3A4A1-B821-4BA4-8A67-90241622DF24}" srcId="{89048477-076D-4767-A630-62EC22A6446C}" destId="{9DBFBCD6-3423-48B3-B0A2-AE1D75D92F65}" srcOrd="2" destOrd="0" parTransId="{3775344F-BF2B-4B14-9C20-1502371730C2}" sibTransId="{6D260E15-B989-4E45-8E5E-960F973B8D7A}"/>
    <dgm:cxn modelId="{2021800A-6C2C-4397-B5C8-93C13DE52BD3}" type="presOf" srcId="{917D1A44-CE9D-485C-A185-90698DF34989}" destId="{6EE8D255-1E9C-4A9B-99C7-33724CA7792D}" srcOrd="0" destOrd="0" presId="urn:microsoft.com/office/officeart/2008/layout/VerticalCurvedList"/>
    <dgm:cxn modelId="{623A5E81-65A2-45CC-A6FE-3D44495163FB}" type="presOf" srcId="{9DBFBCD6-3423-48B3-B0A2-AE1D75D92F65}" destId="{D946F851-7660-401F-8524-D65E54450872}" srcOrd="0" destOrd="0" presId="urn:microsoft.com/office/officeart/2008/layout/VerticalCurvedList"/>
    <dgm:cxn modelId="{8D53C468-4A1C-4922-9A8F-75FA518F53B9}" type="presOf" srcId="{3CFEE8C7-DF71-4500-9D2E-C42CB59E6963}" destId="{C98C9BA3-8349-4B63-8DFF-F4FB84F28256}" srcOrd="0" destOrd="0" presId="urn:microsoft.com/office/officeart/2008/layout/VerticalCurvedList"/>
    <dgm:cxn modelId="{FE618B31-1788-4B67-9470-E8007D61F490}" srcId="{89048477-076D-4767-A630-62EC22A6446C}" destId="{85ABC9EC-BFB0-48E0-ACF7-7A351CFA218A}" srcOrd="5" destOrd="0" parTransId="{87F7D5FD-FC80-4602-9D15-34AB8BE441A7}" sibTransId="{41B00291-1AEB-4EFA-969C-73FB685CC822}"/>
    <dgm:cxn modelId="{A310CE7A-6A1A-422D-8777-2FAC400253A8}" srcId="{89048477-076D-4767-A630-62EC22A6446C}" destId="{917D1A44-CE9D-485C-A185-90698DF34989}" srcOrd="3" destOrd="0" parTransId="{38A8652B-7936-4494-A55E-E928A9534EAC}" sibTransId="{4CA90722-AA79-4AA5-8044-46BEC89C2ABE}"/>
    <dgm:cxn modelId="{A950D19C-38F9-4B89-8835-61C0EFDDB632}" srcId="{89048477-076D-4767-A630-62EC22A6446C}" destId="{2D835881-5E99-4DC1-B66F-21F0FC96DF63}" srcOrd="4" destOrd="0" parTransId="{953AD021-53BA-4EFB-A8A8-73E5FFFC6406}" sibTransId="{36DA6A67-FCE4-4A0C-B80F-6CCEB8EA89AD}"/>
    <dgm:cxn modelId="{7B7AA40D-6756-4FFF-B8FC-EBE0956F4CBD}" srcId="{89048477-076D-4767-A630-62EC22A6446C}" destId="{18BCC626-7E46-4CFA-A591-AF670AE2635E}" srcOrd="6" destOrd="0" parTransId="{95603A07-D93E-4438-9D36-0F1DC170A867}" sibTransId="{EA95EC7F-7D50-4398-BF7D-6F94F361AF5C}"/>
    <dgm:cxn modelId="{377E8E65-9552-4D25-A200-A61C04D49C1A}" srcId="{89048477-076D-4767-A630-62EC22A6446C}" destId="{9BB508AF-A752-4504-B48C-CE70F04A082B}" srcOrd="1" destOrd="0" parTransId="{14B43BA7-A92A-4200-9DDB-2B5D8EF2A73F}" sibTransId="{1B2F5A60-7DE5-4682-971F-A5DEB1F36F30}"/>
    <dgm:cxn modelId="{9F866D3B-BE87-492C-BC0A-4526E635FE06}" type="presOf" srcId="{E6FA8651-886A-438F-A8A8-6A5F7BF308ED}" destId="{CEC0D8AC-673A-41C5-B6F0-2A6622186F66}" srcOrd="0" destOrd="0" presId="urn:microsoft.com/office/officeart/2008/layout/VerticalCurvedList"/>
    <dgm:cxn modelId="{8720F37A-13F4-40B9-9D53-E59C4F4249D7}" type="presOf" srcId="{18BCC626-7E46-4CFA-A591-AF670AE2635E}" destId="{5A0D03F3-B812-4473-BCEC-37A0BF914CBA}" srcOrd="0" destOrd="0" presId="urn:microsoft.com/office/officeart/2008/layout/VerticalCurvedList"/>
    <dgm:cxn modelId="{40FCB770-C37D-4B43-A6FE-65D4D1B62559}" type="presOf" srcId="{89048477-076D-4767-A630-62EC22A6446C}" destId="{5E351F81-E08F-4CA1-8C29-DFFC1AA598DF}" srcOrd="0" destOrd="0" presId="urn:microsoft.com/office/officeart/2008/layout/VerticalCurvedList"/>
    <dgm:cxn modelId="{2301495F-2639-4DCC-9135-072F1CBF7169}" type="presParOf" srcId="{5E351F81-E08F-4CA1-8C29-DFFC1AA598DF}" destId="{28359A8B-4181-4FB9-ADE7-AAB7F1AE81DA}" srcOrd="0" destOrd="0" presId="urn:microsoft.com/office/officeart/2008/layout/VerticalCurvedList"/>
    <dgm:cxn modelId="{2648B752-ADFE-4152-8C26-96B456102E19}" type="presParOf" srcId="{28359A8B-4181-4FB9-ADE7-AAB7F1AE81DA}" destId="{927FD065-26EA-4F32-8641-F8EAFF07D2C5}" srcOrd="0" destOrd="0" presId="urn:microsoft.com/office/officeart/2008/layout/VerticalCurvedList"/>
    <dgm:cxn modelId="{A3E8C84F-064C-4F53-98D7-DBA755BB6B34}" type="presParOf" srcId="{927FD065-26EA-4F32-8641-F8EAFF07D2C5}" destId="{2236F0FB-B1DA-4146-A8BE-2D0E8979EDBC}" srcOrd="0" destOrd="0" presId="urn:microsoft.com/office/officeart/2008/layout/VerticalCurvedList"/>
    <dgm:cxn modelId="{0E0B71D0-7825-4BF8-9563-0371D7A287C5}" type="presParOf" srcId="{927FD065-26EA-4F32-8641-F8EAFF07D2C5}" destId="{CEC0D8AC-673A-41C5-B6F0-2A6622186F66}" srcOrd="1" destOrd="0" presId="urn:microsoft.com/office/officeart/2008/layout/VerticalCurvedList"/>
    <dgm:cxn modelId="{AB2DAC59-142A-4DF1-8A3E-E2F22A55A510}" type="presParOf" srcId="{927FD065-26EA-4F32-8641-F8EAFF07D2C5}" destId="{545C48FC-67FD-4B9B-9D5D-B0E94AD2F7F3}" srcOrd="2" destOrd="0" presId="urn:microsoft.com/office/officeart/2008/layout/VerticalCurvedList"/>
    <dgm:cxn modelId="{4788BB44-0870-4C87-91C3-20DE7661DAFE}" type="presParOf" srcId="{927FD065-26EA-4F32-8641-F8EAFF07D2C5}" destId="{CB83EEC8-CD83-4EC0-82D8-9FBFE7B984B4}" srcOrd="3" destOrd="0" presId="urn:microsoft.com/office/officeart/2008/layout/VerticalCurvedList"/>
    <dgm:cxn modelId="{4897D302-35B4-445C-9EC3-6D9A0783F721}" type="presParOf" srcId="{28359A8B-4181-4FB9-ADE7-AAB7F1AE81DA}" destId="{C98C9BA3-8349-4B63-8DFF-F4FB84F28256}" srcOrd="1" destOrd="0" presId="urn:microsoft.com/office/officeart/2008/layout/VerticalCurvedList"/>
    <dgm:cxn modelId="{4CD45377-A2C3-47BF-8E71-0F157B5D8544}" type="presParOf" srcId="{28359A8B-4181-4FB9-ADE7-AAB7F1AE81DA}" destId="{C452CFA2-DB34-471A-B639-7953074AF447}" srcOrd="2" destOrd="0" presId="urn:microsoft.com/office/officeart/2008/layout/VerticalCurvedList"/>
    <dgm:cxn modelId="{1D525D90-97A5-46A6-9610-A223B4BECEF8}" type="presParOf" srcId="{C452CFA2-DB34-471A-B639-7953074AF447}" destId="{ED885353-2C5E-4239-9AB2-2E3EA94F77EF}" srcOrd="0" destOrd="0" presId="urn:microsoft.com/office/officeart/2008/layout/VerticalCurvedList"/>
    <dgm:cxn modelId="{1D1FE3A5-7A85-4E41-8030-31BFE7148AA2}" type="presParOf" srcId="{28359A8B-4181-4FB9-ADE7-AAB7F1AE81DA}" destId="{D9B1CCCA-AC41-49E8-905F-6B5A3A405D9C}" srcOrd="3" destOrd="0" presId="urn:microsoft.com/office/officeart/2008/layout/VerticalCurvedList"/>
    <dgm:cxn modelId="{F17BF272-5446-4BBA-8BD3-00BBD9E79A7F}" type="presParOf" srcId="{28359A8B-4181-4FB9-ADE7-AAB7F1AE81DA}" destId="{8EBCD1FB-44C5-4B8D-85DB-DE862DA822C9}" srcOrd="4" destOrd="0" presId="urn:microsoft.com/office/officeart/2008/layout/VerticalCurvedList"/>
    <dgm:cxn modelId="{2398E447-3AC8-4554-969A-12DD55E4C536}" type="presParOf" srcId="{8EBCD1FB-44C5-4B8D-85DB-DE862DA822C9}" destId="{F8256CDE-E82B-4753-BE70-E97FDFF8863F}" srcOrd="0" destOrd="0" presId="urn:microsoft.com/office/officeart/2008/layout/VerticalCurvedList"/>
    <dgm:cxn modelId="{9DEDBAE1-543E-4E39-ABC0-248F2DCBE47C}" type="presParOf" srcId="{28359A8B-4181-4FB9-ADE7-AAB7F1AE81DA}" destId="{D946F851-7660-401F-8524-D65E54450872}" srcOrd="5" destOrd="0" presId="urn:microsoft.com/office/officeart/2008/layout/VerticalCurvedList"/>
    <dgm:cxn modelId="{5D84A5ED-0AD1-4F58-B490-BA08D54EFB41}" type="presParOf" srcId="{28359A8B-4181-4FB9-ADE7-AAB7F1AE81DA}" destId="{DB5FE029-6ACF-4A30-98E2-7E190DC5A21A}" srcOrd="6" destOrd="0" presId="urn:microsoft.com/office/officeart/2008/layout/VerticalCurvedList"/>
    <dgm:cxn modelId="{DA7BEF1B-75C3-4A73-8E30-E1E36A3B03ED}" type="presParOf" srcId="{DB5FE029-6ACF-4A30-98E2-7E190DC5A21A}" destId="{998165CF-12C6-4433-AE50-55E6DEAB8330}" srcOrd="0" destOrd="0" presId="urn:microsoft.com/office/officeart/2008/layout/VerticalCurvedList"/>
    <dgm:cxn modelId="{9135B0C7-C2F9-432C-9FD3-12AD0878DAED}" type="presParOf" srcId="{28359A8B-4181-4FB9-ADE7-AAB7F1AE81DA}" destId="{6EE8D255-1E9C-4A9B-99C7-33724CA7792D}" srcOrd="7" destOrd="0" presId="urn:microsoft.com/office/officeart/2008/layout/VerticalCurvedList"/>
    <dgm:cxn modelId="{42F45742-7353-4CDD-9B81-F469356E2623}" type="presParOf" srcId="{28359A8B-4181-4FB9-ADE7-AAB7F1AE81DA}" destId="{0BBF2FC0-76B8-4878-AAE1-C7CDC4B2D48F}" srcOrd="8" destOrd="0" presId="urn:microsoft.com/office/officeart/2008/layout/VerticalCurvedList"/>
    <dgm:cxn modelId="{02BC390F-1E1D-4088-971E-5869B79A22DA}" type="presParOf" srcId="{0BBF2FC0-76B8-4878-AAE1-C7CDC4B2D48F}" destId="{D60DD8E7-FE12-498F-9B8F-422CA2D13D04}" srcOrd="0" destOrd="0" presId="urn:microsoft.com/office/officeart/2008/layout/VerticalCurvedList"/>
    <dgm:cxn modelId="{DEA54C3C-7837-481A-89EA-ED2B55541546}" type="presParOf" srcId="{28359A8B-4181-4FB9-ADE7-AAB7F1AE81DA}" destId="{7D43CD5D-4875-468A-AD7B-BFFC32717542}" srcOrd="9" destOrd="0" presId="urn:microsoft.com/office/officeart/2008/layout/VerticalCurvedList"/>
    <dgm:cxn modelId="{1C3CAA67-AE70-45B7-AD23-5EDE4DD5A205}" type="presParOf" srcId="{28359A8B-4181-4FB9-ADE7-AAB7F1AE81DA}" destId="{8DBE562C-260B-4EDA-BF5D-4575E6002FD1}" srcOrd="10" destOrd="0" presId="urn:microsoft.com/office/officeart/2008/layout/VerticalCurvedList"/>
    <dgm:cxn modelId="{30331869-E3C7-416A-A8EA-84831A831EB0}" type="presParOf" srcId="{8DBE562C-260B-4EDA-BF5D-4575E6002FD1}" destId="{649E41E5-1365-405C-BDEB-CADA0DFB7C90}" srcOrd="0" destOrd="0" presId="urn:microsoft.com/office/officeart/2008/layout/VerticalCurvedList"/>
    <dgm:cxn modelId="{CA041761-1286-4476-B168-079370D229D4}" type="presParOf" srcId="{28359A8B-4181-4FB9-ADE7-AAB7F1AE81DA}" destId="{C789E9A4-8E6E-4CB2-A14D-5C20B8CF41E4}" srcOrd="11" destOrd="0" presId="urn:microsoft.com/office/officeart/2008/layout/VerticalCurvedList"/>
    <dgm:cxn modelId="{03966695-8E52-4AF5-9F84-C08627F51FD7}" type="presParOf" srcId="{28359A8B-4181-4FB9-ADE7-AAB7F1AE81DA}" destId="{54A7BBD9-2B82-424A-99A8-5A158C346707}" srcOrd="12" destOrd="0" presId="urn:microsoft.com/office/officeart/2008/layout/VerticalCurvedList"/>
    <dgm:cxn modelId="{D4BE55D6-CDEF-44E9-9473-431F1A7B684E}" type="presParOf" srcId="{54A7BBD9-2B82-424A-99A8-5A158C346707}" destId="{FC556BF1-1DCE-4B7B-B8AA-767763FF3336}" srcOrd="0" destOrd="0" presId="urn:microsoft.com/office/officeart/2008/layout/VerticalCurvedList"/>
    <dgm:cxn modelId="{C11BD18F-B9EF-4E67-9917-4DBC3749FA97}" type="presParOf" srcId="{28359A8B-4181-4FB9-ADE7-AAB7F1AE81DA}" destId="{5A0D03F3-B812-4473-BCEC-37A0BF914CBA}" srcOrd="13" destOrd="0" presId="urn:microsoft.com/office/officeart/2008/layout/VerticalCurvedList"/>
    <dgm:cxn modelId="{9248C83C-2194-4548-BDA1-48307AAD29BC}" type="presParOf" srcId="{28359A8B-4181-4FB9-ADE7-AAB7F1AE81DA}" destId="{D5FAC7E2-732C-4FE3-9AD6-16DCD9EB8B42}" srcOrd="14" destOrd="0" presId="urn:microsoft.com/office/officeart/2008/layout/VerticalCurvedList"/>
    <dgm:cxn modelId="{4B38BF2A-1F6C-4707-85D8-C9382E2EB81E}" type="presParOf" srcId="{D5FAC7E2-732C-4FE3-9AD6-16DCD9EB8B42}" destId="{BC877220-9631-4628-839F-E0BD44082028}" srcOrd="0" destOrd="0" presId="urn:microsoft.com/office/officeart/2008/layout/VerticalCurvedList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Big Idea</a:t>
          </a:r>
          <a:endParaRPr lang="en-US" b="1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 b="1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Your solution. Why now?</a:t>
          </a:r>
          <a:endParaRPr lang="en-US" b="1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 b="1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current problem</a:t>
          </a:r>
          <a:endParaRPr lang="en-US" b="1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 b="1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Traction &amp; validation</a:t>
          </a:r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 b="1"/>
        </a:p>
      </dgm:t>
    </dgm:pt>
    <dgm:pt modelId="{9BB508AF-A752-4504-B48C-CE70F04A082B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Why you?</a:t>
          </a:r>
          <a:endParaRPr lang="en-US" b="1" dirty="0"/>
        </a:p>
      </dgm:t>
    </dgm:pt>
    <dgm:pt modelId="{14B43BA7-A92A-4200-9DDB-2B5D8EF2A73F}" type="parTrans" cxnId="{377E8E65-9552-4D25-A200-A61C04D49C1A}">
      <dgm:prSet/>
      <dgm:spPr/>
      <dgm:t>
        <a:bodyPr/>
        <a:lstStyle/>
        <a:p>
          <a:endParaRPr lang="en-US" b="1"/>
        </a:p>
      </dgm:t>
    </dgm:pt>
    <dgm:pt modelId="{1B2F5A60-7DE5-4682-971F-A5DEB1F36F30}" type="sibTrans" cxnId="{377E8E65-9552-4D25-A200-A61C04D49C1A}">
      <dgm:prSet/>
      <dgm:spPr/>
      <dgm:t>
        <a:bodyPr/>
        <a:lstStyle/>
        <a:p>
          <a:endParaRPr lang="en-US" b="1"/>
        </a:p>
      </dgm:t>
    </dgm:pt>
    <dgm:pt modelId="{18BCC626-7E46-4CFA-A591-AF670AE2635E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The ask</a:t>
          </a:r>
          <a:endParaRPr lang="en-US" b="1" dirty="0"/>
        </a:p>
      </dgm:t>
    </dgm:pt>
    <dgm:pt modelId="{95603A07-D93E-4438-9D36-0F1DC170A867}" type="parTrans" cxnId="{7B7AA40D-6756-4FFF-B8FC-EBE0956F4CBD}">
      <dgm:prSet/>
      <dgm:spPr/>
      <dgm:t>
        <a:bodyPr/>
        <a:lstStyle/>
        <a:p>
          <a:endParaRPr lang="en-US" b="1"/>
        </a:p>
      </dgm:t>
    </dgm:pt>
    <dgm:pt modelId="{EA95EC7F-7D50-4398-BF7D-6F94F361AF5C}" type="sibTrans" cxnId="{7B7AA40D-6756-4FFF-B8FC-EBE0956F4CBD}">
      <dgm:prSet/>
      <dgm:spPr/>
      <dgm:t>
        <a:bodyPr/>
        <a:lstStyle/>
        <a:p>
          <a:endParaRPr lang="en-US" b="1"/>
        </a:p>
      </dgm:t>
    </dgm:pt>
    <dgm:pt modelId="{85ABC9EC-BFB0-48E0-ACF7-7A351CFA218A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b="1" dirty="0" smtClean="0"/>
            <a:t>What’s the future?</a:t>
          </a:r>
        </a:p>
      </dgm:t>
    </dgm:pt>
    <dgm:pt modelId="{87F7D5FD-FC80-4602-9D15-34AB8BE441A7}" type="parTrans" cxnId="{FE618B31-1788-4B67-9470-E8007D61F490}">
      <dgm:prSet/>
      <dgm:spPr/>
      <dgm:t>
        <a:bodyPr/>
        <a:lstStyle/>
        <a:p>
          <a:endParaRPr lang="en-US" b="1"/>
        </a:p>
      </dgm:t>
    </dgm:pt>
    <dgm:pt modelId="{41B00291-1AEB-4EFA-969C-73FB685CC822}" type="sibTrans" cxnId="{FE618B31-1788-4B67-9470-E8007D61F490}">
      <dgm:prSet/>
      <dgm:spPr/>
      <dgm:t>
        <a:bodyPr/>
        <a:lstStyle/>
        <a:p>
          <a:endParaRPr lang="en-US" b="1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7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7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7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B1CCCA-AC41-49E8-905F-6B5A3A405D9C}" type="pres">
      <dgm:prSet presAssocID="{9BB508AF-A752-4504-B48C-CE70F04A082B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CD1FB-44C5-4B8D-85DB-DE862DA822C9}" type="pres">
      <dgm:prSet presAssocID="{9BB508AF-A752-4504-B48C-CE70F04A082B}" presName="accent_2" presStyleCnt="0"/>
      <dgm:spPr/>
    </dgm:pt>
    <dgm:pt modelId="{F8256CDE-E82B-4753-BE70-E97FDFF8863F}" type="pres">
      <dgm:prSet presAssocID="{9BB508AF-A752-4504-B48C-CE70F04A082B}" presName="accentRepeatNode" presStyleLbl="solidFgAcc1" presStyleIdx="1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D946F851-7660-401F-8524-D65E54450872}" type="pres">
      <dgm:prSet presAssocID="{9DBFBCD6-3423-48B3-B0A2-AE1D75D92F6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FE029-6ACF-4A30-98E2-7E190DC5A21A}" type="pres">
      <dgm:prSet presAssocID="{9DBFBCD6-3423-48B3-B0A2-AE1D75D92F65}" presName="accent_3" presStyleCnt="0"/>
      <dgm:spPr/>
    </dgm:pt>
    <dgm:pt modelId="{998165CF-12C6-4433-AE50-55E6DEAB8330}" type="pres">
      <dgm:prSet presAssocID="{9DBFBCD6-3423-48B3-B0A2-AE1D75D92F65}" presName="accentRepeatNode" presStyleLbl="solidFgAcc1" presStyleIdx="2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6EE8D255-1E9C-4A9B-99C7-33724CA7792D}" type="pres">
      <dgm:prSet presAssocID="{917D1A44-CE9D-485C-A185-90698DF3498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F2FC0-76B8-4878-AAE1-C7CDC4B2D48F}" type="pres">
      <dgm:prSet presAssocID="{917D1A44-CE9D-485C-A185-90698DF34989}" presName="accent_4" presStyleCnt="0"/>
      <dgm:spPr/>
    </dgm:pt>
    <dgm:pt modelId="{D60DD8E7-FE12-498F-9B8F-422CA2D13D04}" type="pres">
      <dgm:prSet presAssocID="{917D1A44-CE9D-485C-A185-90698DF34989}" presName="accentRepeatNode" presStyleLbl="solidFgAcc1" presStyleIdx="3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D43CD5D-4875-468A-AD7B-BFFC32717542}" type="pres">
      <dgm:prSet presAssocID="{2D835881-5E99-4DC1-B66F-21F0FC96DF63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E562C-260B-4EDA-BF5D-4575E6002FD1}" type="pres">
      <dgm:prSet presAssocID="{2D835881-5E99-4DC1-B66F-21F0FC96DF63}" presName="accent_5" presStyleCnt="0"/>
      <dgm:spPr/>
    </dgm:pt>
    <dgm:pt modelId="{649E41E5-1365-405C-BDEB-CADA0DFB7C90}" type="pres">
      <dgm:prSet presAssocID="{2D835881-5E99-4DC1-B66F-21F0FC96DF63}" presName="accentRepeatNode" presStyleLbl="solidFgAcc1" presStyleIdx="4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C789E9A4-8E6E-4CB2-A14D-5C20B8CF41E4}" type="pres">
      <dgm:prSet presAssocID="{85ABC9EC-BFB0-48E0-ACF7-7A351CFA218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7BBD9-2B82-424A-99A8-5A158C346707}" type="pres">
      <dgm:prSet presAssocID="{85ABC9EC-BFB0-48E0-ACF7-7A351CFA218A}" presName="accent_6" presStyleCnt="0"/>
      <dgm:spPr/>
    </dgm:pt>
    <dgm:pt modelId="{FC556BF1-1DCE-4B7B-B8AA-767763FF3336}" type="pres">
      <dgm:prSet presAssocID="{85ABC9EC-BFB0-48E0-ACF7-7A351CFA218A}" presName="accentRepeatNode" presStyleLbl="solidFgAcc1" presStyleIdx="5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5A0D03F3-B812-4473-BCEC-37A0BF914CBA}" type="pres">
      <dgm:prSet presAssocID="{18BCC626-7E46-4CFA-A591-AF670AE2635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AC7E2-732C-4FE3-9AD6-16DCD9EB8B42}" type="pres">
      <dgm:prSet presAssocID="{18BCC626-7E46-4CFA-A591-AF670AE2635E}" presName="accent_7" presStyleCnt="0"/>
      <dgm:spPr/>
    </dgm:pt>
    <dgm:pt modelId="{BC877220-9631-4628-839F-E0BD44082028}" type="pres">
      <dgm:prSet presAssocID="{18BCC626-7E46-4CFA-A591-AF670AE2635E}" presName="accentRepeatNode" presStyleLbl="solidFgAcc1" presStyleIdx="6" presStyleCnt="7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1ECDDED9-103A-4B17-BB0E-F113DAC012BD}" type="presOf" srcId="{2D835881-5E99-4DC1-B66F-21F0FC96DF63}" destId="{7D43CD5D-4875-468A-AD7B-BFFC32717542}" srcOrd="0" destOrd="0" presId="urn:microsoft.com/office/officeart/2008/layout/VerticalCurvedList"/>
    <dgm:cxn modelId="{E8C1EFE8-55F1-4DB8-BC91-5CBAB6131C33}" type="presOf" srcId="{9BB508AF-A752-4504-B48C-CE70F04A082B}" destId="{D9B1CCCA-AC41-49E8-905F-6B5A3A405D9C}" srcOrd="0" destOrd="0" presId="urn:microsoft.com/office/officeart/2008/layout/VerticalCurvedList"/>
    <dgm:cxn modelId="{F783CF75-3E6E-43AD-AC25-5D99A51EBAD5}" type="presOf" srcId="{18BCC626-7E46-4CFA-A591-AF670AE2635E}" destId="{5A0D03F3-B812-4473-BCEC-37A0BF914CBA}" srcOrd="0" destOrd="0" presId="urn:microsoft.com/office/officeart/2008/layout/VerticalCurvedList"/>
    <dgm:cxn modelId="{F68AA209-F09A-4C1E-B39A-6DFF027452B5}" type="presOf" srcId="{E6FA8651-886A-438F-A8A8-6A5F7BF308ED}" destId="{CEC0D8AC-673A-41C5-B6F0-2A6622186F66}" srcOrd="0" destOrd="0" presId="urn:microsoft.com/office/officeart/2008/layout/VerticalCurvedList"/>
    <dgm:cxn modelId="{33A3A4A1-B821-4BA4-8A67-90241622DF24}" srcId="{89048477-076D-4767-A630-62EC22A6446C}" destId="{9DBFBCD6-3423-48B3-B0A2-AE1D75D92F65}" srcOrd="2" destOrd="0" parTransId="{3775344F-BF2B-4B14-9C20-1502371730C2}" sibTransId="{6D260E15-B989-4E45-8E5E-960F973B8D7A}"/>
    <dgm:cxn modelId="{55E853FB-35E6-454D-BBD9-D43861EEF0BA}" type="presOf" srcId="{89048477-076D-4767-A630-62EC22A6446C}" destId="{5E351F81-E08F-4CA1-8C29-DFFC1AA598DF}" srcOrd="0" destOrd="0" presId="urn:microsoft.com/office/officeart/2008/layout/VerticalCurvedList"/>
    <dgm:cxn modelId="{4A8E591B-8C84-4B51-8294-5077FAA96499}" type="presOf" srcId="{85ABC9EC-BFB0-48E0-ACF7-7A351CFA218A}" destId="{C789E9A4-8E6E-4CB2-A14D-5C20B8CF41E4}" srcOrd="0" destOrd="0" presId="urn:microsoft.com/office/officeart/2008/layout/VerticalCurvedList"/>
    <dgm:cxn modelId="{427705E0-B302-4C46-87AA-E69F0108B906}" type="presOf" srcId="{3CFEE8C7-DF71-4500-9D2E-C42CB59E6963}" destId="{C98C9BA3-8349-4B63-8DFF-F4FB84F28256}" srcOrd="0" destOrd="0" presId="urn:microsoft.com/office/officeart/2008/layout/VerticalCurvedList"/>
    <dgm:cxn modelId="{9472266B-9C13-42A1-9133-B75E17792B14}" type="presOf" srcId="{917D1A44-CE9D-485C-A185-90698DF34989}" destId="{6EE8D255-1E9C-4A9B-99C7-33724CA7792D}" srcOrd="0" destOrd="0" presId="urn:microsoft.com/office/officeart/2008/layout/VerticalCurvedList"/>
    <dgm:cxn modelId="{FE618B31-1788-4B67-9470-E8007D61F490}" srcId="{89048477-076D-4767-A630-62EC22A6446C}" destId="{85ABC9EC-BFB0-48E0-ACF7-7A351CFA218A}" srcOrd="5" destOrd="0" parTransId="{87F7D5FD-FC80-4602-9D15-34AB8BE441A7}" sibTransId="{41B00291-1AEB-4EFA-969C-73FB685CC822}"/>
    <dgm:cxn modelId="{A950D19C-38F9-4B89-8835-61C0EFDDB632}" srcId="{89048477-076D-4767-A630-62EC22A6446C}" destId="{2D835881-5E99-4DC1-B66F-21F0FC96DF63}" srcOrd="4" destOrd="0" parTransId="{953AD021-53BA-4EFB-A8A8-73E5FFFC6406}" sibTransId="{36DA6A67-FCE4-4A0C-B80F-6CCEB8EA89AD}"/>
    <dgm:cxn modelId="{A310CE7A-6A1A-422D-8777-2FAC400253A8}" srcId="{89048477-076D-4767-A630-62EC22A6446C}" destId="{917D1A44-CE9D-485C-A185-90698DF34989}" srcOrd="3" destOrd="0" parTransId="{38A8652B-7936-4494-A55E-E928A9534EAC}" sibTransId="{4CA90722-AA79-4AA5-8044-46BEC89C2ABE}"/>
    <dgm:cxn modelId="{7B7AA40D-6756-4FFF-B8FC-EBE0956F4CBD}" srcId="{89048477-076D-4767-A630-62EC22A6446C}" destId="{18BCC626-7E46-4CFA-A591-AF670AE2635E}" srcOrd="6" destOrd="0" parTransId="{95603A07-D93E-4438-9D36-0F1DC170A867}" sibTransId="{EA95EC7F-7D50-4398-BF7D-6F94F361AF5C}"/>
    <dgm:cxn modelId="{377E8E65-9552-4D25-A200-A61C04D49C1A}" srcId="{89048477-076D-4767-A630-62EC22A6446C}" destId="{9BB508AF-A752-4504-B48C-CE70F04A082B}" srcOrd="1" destOrd="0" parTransId="{14B43BA7-A92A-4200-9DDB-2B5D8EF2A73F}" sibTransId="{1B2F5A60-7DE5-4682-971F-A5DEB1F36F30}"/>
    <dgm:cxn modelId="{506F6FF2-FB0A-43BE-9294-A77B20A2606B}" type="presOf" srcId="{9DBFBCD6-3423-48B3-B0A2-AE1D75D92F65}" destId="{D946F851-7660-401F-8524-D65E54450872}" srcOrd="0" destOrd="0" presId="urn:microsoft.com/office/officeart/2008/layout/VerticalCurvedList"/>
    <dgm:cxn modelId="{463E198C-EC24-481D-9D5D-1D246B5AAFF7}" type="presParOf" srcId="{5E351F81-E08F-4CA1-8C29-DFFC1AA598DF}" destId="{28359A8B-4181-4FB9-ADE7-AAB7F1AE81DA}" srcOrd="0" destOrd="0" presId="urn:microsoft.com/office/officeart/2008/layout/VerticalCurvedList"/>
    <dgm:cxn modelId="{08F942F4-A311-485D-8DE6-86EE5F2C4F93}" type="presParOf" srcId="{28359A8B-4181-4FB9-ADE7-AAB7F1AE81DA}" destId="{927FD065-26EA-4F32-8641-F8EAFF07D2C5}" srcOrd="0" destOrd="0" presId="urn:microsoft.com/office/officeart/2008/layout/VerticalCurvedList"/>
    <dgm:cxn modelId="{F78BA6BB-7EDF-4E5A-8597-CFD5C590A173}" type="presParOf" srcId="{927FD065-26EA-4F32-8641-F8EAFF07D2C5}" destId="{2236F0FB-B1DA-4146-A8BE-2D0E8979EDBC}" srcOrd="0" destOrd="0" presId="urn:microsoft.com/office/officeart/2008/layout/VerticalCurvedList"/>
    <dgm:cxn modelId="{009BC8F3-3EA3-4C3E-AF39-7BE82936A5D6}" type="presParOf" srcId="{927FD065-26EA-4F32-8641-F8EAFF07D2C5}" destId="{CEC0D8AC-673A-41C5-B6F0-2A6622186F66}" srcOrd="1" destOrd="0" presId="urn:microsoft.com/office/officeart/2008/layout/VerticalCurvedList"/>
    <dgm:cxn modelId="{4265E42F-F4CB-4B7E-8BB0-74A773C1D663}" type="presParOf" srcId="{927FD065-26EA-4F32-8641-F8EAFF07D2C5}" destId="{545C48FC-67FD-4B9B-9D5D-B0E94AD2F7F3}" srcOrd="2" destOrd="0" presId="urn:microsoft.com/office/officeart/2008/layout/VerticalCurvedList"/>
    <dgm:cxn modelId="{3333BF97-AAAA-48D5-995A-836C10605FBF}" type="presParOf" srcId="{927FD065-26EA-4F32-8641-F8EAFF07D2C5}" destId="{CB83EEC8-CD83-4EC0-82D8-9FBFE7B984B4}" srcOrd="3" destOrd="0" presId="urn:microsoft.com/office/officeart/2008/layout/VerticalCurvedList"/>
    <dgm:cxn modelId="{1FEC0823-5ED7-4655-874A-5DF3046A15F9}" type="presParOf" srcId="{28359A8B-4181-4FB9-ADE7-AAB7F1AE81DA}" destId="{C98C9BA3-8349-4B63-8DFF-F4FB84F28256}" srcOrd="1" destOrd="0" presId="urn:microsoft.com/office/officeart/2008/layout/VerticalCurvedList"/>
    <dgm:cxn modelId="{7B843B53-061A-4A18-B4B4-613167900CFB}" type="presParOf" srcId="{28359A8B-4181-4FB9-ADE7-AAB7F1AE81DA}" destId="{C452CFA2-DB34-471A-B639-7953074AF447}" srcOrd="2" destOrd="0" presId="urn:microsoft.com/office/officeart/2008/layout/VerticalCurvedList"/>
    <dgm:cxn modelId="{8210CD42-A0BC-4C42-A11E-2F25E3A81360}" type="presParOf" srcId="{C452CFA2-DB34-471A-B639-7953074AF447}" destId="{ED885353-2C5E-4239-9AB2-2E3EA94F77EF}" srcOrd="0" destOrd="0" presId="urn:microsoft.com/office/officeart/2008/layout/VerticalCurvedList"/>
    <dgm:cxn modelId="{7560A4A5-8DDE-42F1-B1FC-4619F8CFA5A7}" type="presParOf" srcId="{28359A8B-4181-4FB9-ADE7-AAB7F1AE81DA}" destId="{D9B1CCCA-AC41-49E8-905F-6B5A3A405D9C}" srcOrd="3" destOrd="0" presId="urn:microsoft.com/office/officeart/2008/layout/VerticalCurvedList"/>
    <dgm:cxn modelId="{6FE50277-B67B-42D4-8B71-09B73F4B42B3}" type="presParOf" srcId="{28359A8B-4181-4FB9-ADE7-AAB7F1AE81DA}" destId="{8EBCD1FB-44C5-4B8D-85DB-DE862DA822C9}" srcOrd="4" destOrd="0" presId="urn:microsoft.com/office/officeart/2008/layout/VerticalCurvedList"/>
    <dgm:cxn modelId="{433BB24F-5E94-4189-992C-A2F03CF606BC}" type="presParOf" srcId="{8EBCD1FB-44C5-4B8D-85DB-DE862DA822C9}" destId="{F8256CDE-E82B-4753-BE70-E97FDFF8863F}" srcOrd="0" destOrd="0" presId="urn:microsoft.com/office/officeart/2008/layout/VerticalCurvedList"/>
    <dgm:cxn modelId="{5C9D7B47-AE61-4E99-A624-F15365906F3C}" type="presParOf" srcId="{28359A8B-4181-4FB9-ADE7-AAB7F1AE81DA}" destId="{D946F851-7660-401F-8524-D65E54450872}" srcOrd="5" destOrd="0" presId="urn:microsoft.com/office/officeart/2008/layout/VerticalCurvedList"/>
    <dgm:cxn modelId="{15423486-9110-423B-9899-1BB9E0D2A020}" type="presParOf" srcId="{28359A8B-4181-4FB9-ADE7-AAB7F1AE81DA}" destId="{DB5FE029-6ACF-4A30-98E2-7E190DC5A21A}" srcOrd="6" destOrd="0" presId="urn:microsoft.com/office/officeart/2008/layout/VerticalCurvedList"/>
    <dgm:cxn modelId="{6344B9E8-C972-4CEA-B971-83FAEA83BE02}" type="presParOf" srcId="{DB5FE029-6ACF-4A30-98E2-7E190DC5A21A}" destId="{998165CF-12C6-4433-AE50-55E6DEAB8330}" srcOrd="0" destOrd="0" presId="urn:microsoft.com/office/officeart/2008/layout/VerticalCurvedList"/>
    <dgm:cxn modelId="{BB5384BA-41F7-4175-86F4-1E7557DDB251}" type="presParOf" srcId="{28359A8B-4181-4FB9-ADE7-AAB7F1AE81DA}" destId="{6EE8D255-1E9C-4A9B-99C7-33724CA7792D}" srcOrd="7" destOrd="0" presId="urn:microsoft.com/office/officeart/2008/layout/VerticalCurvedList"/>
    <dgm:cxn modelId="{5D32041E-ACBE-4264-BB8D-C9CF2F8C4E36}" type="presParOf" srcId="{28359A8B-4181-4FB9-ADE7-AAB7F1AE81DA}" destId="{0BBF2FC0-76B8-4878-AAE1-C7CDC4B2D48F}" srcOrd="8" destOrd="0" presId="urn:microsoft.com/office/officeart/2008/layout/VerticalCurvedList"/>
    <dgm:cxn modelId="{B1D64212-150B-4EEE-BB07-6913823B3176}" type="presParOf" srcId="{0BBF2FC0-76B8-4878-AAE1-C7CDC4B2D48F}" destId="{D60DD8E7-FE12-498F-9B8F-422CA2D13D04}" srcOrd="0" destOrd="0" presId="urn:microsoft.com/office/officeart/2008/layout/VerticalCurvedList"/>
    <dgm:cxn modelId="{FFA611C7-76E5-4B9F-B39A-CE97ED79046E}" type="presParOf" srcId="{28359A8B-4181-4FB9-ADE7-AAB7F1AE81DA}" destId="{7D43CD5D-4875-468A-AD7B-BFFC32717542}" srcOrd="9" destOrd="0" presId="urn:microsoft.com/office/officeart/2008/layout/VerticalCurvedList"/>
    <dgm:cxn modelId="{9495B7DF-C7FC-461F-BD9E-15926C741714}" type="presParOf" srcId="{28359A8B-4181-4FB9-ADE7-AAB7F1AE81DA}" destId="{8DBE562C-260B-4EDA-BF5D-4575E6002FD1}" srcOrd="10" destOrd="0" presId="urn:microsoft.com/office/officeart/2008/layout/VerticalCurvedList"/>
    <dgm:cxn modelId="{78E31A65-66C7-4B1F-B937-93AE696B2BCA}" type="presParOf" srcId="{8DBE562C-260B-4EDA-BF5D-4575E6002FD1}" destId="{649E41E5-1365-405C-BDEB-CADA0DFB7C90}" srcOrd="0" destOrd="0" presId="urn:microsoft.com/office/officeart/2008/layout/VerticalCurvedList"/>
    <dgm:cxn modelId="{EB852C4F-83C8-4927-A71E-04B9E4726730}" type="presParOf" srcId="{28359A8B-4181-4FB9-ADE7-AAB7F1AE81DA}" destId="{C789E9A4-8E6E-4CB2-A14D-5C20B8CF41E4}" srcOrd="11" destOrd="0" presId="urn:microsoft.com/office/officeart/2008/layout/VerticalCurvedList"/>
    <dgm:cxn modelId="{24824D29-D1A0-4614-905B-F1AB14763F92}" type="presParOf" srcId="{28359A8B-4181-4FB9-ADE7-AAB7F1AE81DA}" destId="{54A7BBD9-2B82-424A-99A8-5A158C346707}" srcOrd="12" destOrd="0" presId="urn:microsoft.com/office/officeart/2008/layout/VerticalCurvedList"/>
    <dgm:cxn modelId="{85DFDB4B-DCC7-4195-BC6D-579B029E3AD7}" type="presParOf" srcId="{54A7BBD9-2B82-424A-99A8-5A158C346707}" destId="{FC556BF1-1DCE-4B7B-B8AA-767763FF3336}" srcOrd="0" destOrd="0" presId="urn:microsoft.com/office/officeart/2008/layout/VerticalCurvedList"/>
    <dgm:cxn modelId="{F8BE3D60-90D2-4D59-88B7-BB28D995DDC0}" type="presParOf" srcId="{28359A8B-4181-4FB9-ADE7-AAB7F1AE81DA}" destId="{5A0D03F3-B812-4473-BCEC-37A0BF914CBA}" srcOrd="13" destOrd="0" presId="urn:microsoft.com/office/officeart/2008/layout/VerticalCurvedList"/>
    <dgm:cxn modelId="{7B9C58E7-07C6-46EC-9604-181F58A54F74}" type="presParOf" srcId="{28359A8B-4181-4FB9-ADE7-AAB7F1AE81DA}" destId="{D5FAC7E2-732C-4FE3-9AD6-16DCD9EB8B42}" srcOrd="14" destOrd="0" presId="urn:microsoft.com/office/officeart/2008/layout/VerticalCurvedList"/>
    <dgm:cxn modelId="{ADB185E4-49F8-47E8-9337-4A955957A8B3}" type="presParOf" srcId="{D5FAC7E2-732C-4FE3-9AD6-16DCD9EB8B42}" destId="{BC877220-9631-4628-839F-E0BD44082028}" srcOrd="0" destOrd="0" presId="urn:microsoft.com/office/officeart/2008/layout/VerticalCurvedList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EE8C7-DF71-4500-9D2E-C42CB59E6963}">
      <dgm:prSet phldrT="[Text]" custT="1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sz="3200" dirty="0" err="1" smtClean="0"/>
            <a:t>Fluentify</a:t>
          </a:r>
          <a:r>
            <a:rPr lang="en-US" sz="3200" dirty="0" smtClean="0"/>
            <a:t> Me</a:t>
          </a:r>
          <a:endParaRPr lang="en-US" sz="3200" dirty="0"/>
        </a:p>
      </dgm:t>
    </dgm:pt>
    <dgm:pt modelId="{0AE95271-2ECB-429E-B7CE-16FC2C39DB01}" type="parTrans" cxnId="{42DAF70C-1AD4-4A29-AABA-6FDF60518D3C}">
      <dgm:prSet/>
      <dgm:spPr/>
      <dgm:t>
        <a:bodyPr/>
        <a:lstStyle/>
        <a:p>
          <a:pPr algn="ctr"/>
          <a:endParaRPr lang="en-US"/>
        </a:p>
      </dgm:t>
    </dgm:pt>
    <dgm:pt modelId="{E6FA8651-886A-438F-A8A8-6A5F7BF308ED}" type="sibTrans" cxnId="{42DAF70C-1AD4-4A29-AABA-6FDF60518D3C}">
      <dgm:prSet/>
      <dgm:spPr/>
      <dgm:t>
        <a:bodyPr/>
        <a:lstStyle/>
        <a:p>
          <a:pPr algn="ctr"/>
          <a:endParaRPr lang="en-US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1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1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1"/>
      <dgm:spPr/>
      <dgm:t>
        <a:bodyPr/>
        <a:lstStyle/>
        <a:p>
          <a:endParaRPr lang="en-US"/>
        </a:p>
      </dgm:t>
    </dgm:pt>
    <dgm:pt modelId="{C98C9BA3-8349-4B63-8DFF-F4FB84F28256}" type="pres">
      <dgm:prSet presAssocID="{3CFEE8C7-DF71-4500-9D2E-C42CB59E6963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2CFA2-DB34-471A-B639-7953074AF447}" type="pres">
      <dgm:prSet presAssocID="{3CFEE8C7-DF71-4500-9D2E-C42CB59E6963}" presName="accent_1" presStyleCnt="0"/>
      <dgm:spPr/>
      <dgm:t>
        <a:bodyPr/>
        <a:lstStyle/>
        <a:p>
          <a:endParaRPr lang="en-US"/>
        </a:p>
      </dgm:t>
    </dgm:pt>
    <dgm:pt modelId="{ED885353-2C5E-4239-9AB2-2E3EA94F77EF}" type="pres">
      <dgm:prSet presAssocID="{3CFEE8C7-DF71-4500-9D2E-C42CB59E6963}" presName="accentRepeatNode" presStyleLbl="solidFgAcc1" presStyleIdx="0" presStyleCnt="1" custLinFactNeighborX="-10875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31B11033-E44D-490B-8928-29E75F837E24}" type="presOf" srcId="{3CFEE8C7-DF71-4500-9D2E-C42CB59E6963}" destId="{C98C9BA3-8349-4B63-8DFF-F4FB84F28256}" srcOrd="0" destOrd="0" presId="urn:microsoft.com/office/officeart/2008/layout/VerticalCurvedList"/>
    <dgm:cxn modelId="{916E3C2F-9A0C-49A0-843A-57773DDB4EF5}" type="presOf" srcId="{E6FA8651-886A-438F-A8A8-6A5F7BF308ED}" destId="{CEC0D8AC-673A-41C5-B6F0-2A6622186F66}" srcOrd="0" destOrd="0" presId="urn:microsoft.com/office/officeart/2008/layout/VerticalCurvedList"/>
    <dgm:cxn modelId="{12E177F9-21BD-46A4-BC97-692269E445DE}" type="presOf" srcId="{89048477-076D-4767-A630-62EC22A6446C}" destId="{5E351F81-E08F-4CA1-8C29-DFFC1AA598DF}" srcOrd="0" destOrd="0" presId="urn:microsoft.com/office/officeart/2008/layout/VerticalCurvedList"/>
    <dgm:cxn modelId="{42DAF70C-1AD4-4A29-AABA-6FDF60518D3C}" srcId="{89048477-076D-4767-A630-62EC22A6446C}" destId="{3CFEE8C7-DF71-4500-9D2E-C42CB59E6963}" srcOrd="0" destOrd="0" parTransId="{0AE95271-2ECB-429E-B7CE-16FC2C39DB01}" sibTransId="{E6FA8651-886A-438F-A8A8-6A5F7BF308ED}"/>
    <dgm:cxn modelId="{5C9D7655-095F-4956-8C03-D26FBB50779C}" type="presParOf" srcId="{5E351F81-E08F-4CA1-8C29-DFFC1AA598DF}" destId="{28359A8B-4181-4FB9-ADE7-AAB7F1AE81DA}" srcOrd="0" destOrd="0" presId="urn:microsoft.com/office/officeart/2008/layout/VerticalCurvedList"/>
    <dgm:cxn modelId="{B8AAE80A-12EA-4B04-9E5C-7966ED732C9F}" type="presParOf" srcId="{28359A8B-4181-4FB9-ADE7-AAB7F1AE81DA}" destId="{927FD065-26EA-4F32-8641-F8EAFF07D2C5}" srcOrd="0" destOrd="0" presId="urn:microsoft.com/office/officeart/2008/layout/VerticalCurvedList"/>
    <dgm:cxn modelId="{16B66EEB-2BDC-41B9-98B1-30ED7307FAB7}" type="presParOf" srcId="{927FD065-26EA-4F32-8641-F8EAFF07D2C5}" destId="{2236F0FB-B1DA-4146-A8BE-2D0E8979EDBC}" srcOrd="0" destOrd="0" presId="urn:microsoft.com/office/officeart/2008/layout/VerticalCurvedList"/>
    <dgm:cxn modelId="{90CAE87F-97F0-43FB-BC0B-394E81395EC6}" type="presParOf" srcId="{927FD065-26EA-4F32-8641-F8EAFF07D2C5}" destId="{CEC0D8AC-673A-41C5-B6F0-2A6622186F66}" srcOrd="1" destOrd="0" presId="urn:microsoft.com/office/officeart/2008/layout/VerticalCurvedList"/>
    <dgm:cxn modelId="{55E70A3F-4E50-490C-AA18-E66FEF7E817C}" type="presParOf" srcId="{927FD065-26EA-4F32-8641-F8EAFF07D2C5}" destId="{545C48FC-67FD-4B9B-9D5D-B0E94AD2F7F3}" srcOrd="2" destOrd="0" presId="urn:microsoft.com/office/officeart/2008/layout/VerticalCurvedList"/>
    <dgm:cxn modelId="{9E4C9F19-7865-43CF-B888-9976DC75553D}" type="presParOf" srcId="{927FD065-26EA-4F32-8641-F8EAFF07D2C5}" destId="{CB83EEC8-CD83-4EC0-82D8-9FBFE7B984B4}" srcOrd="3" destOrd="0" presId="urn:microsoft.com/office/officeart/2008/layout/VerticalCurvedList"/>
    <dgm:cxn modelId="{A4A94ADD-2A28-46BF-B0DB-21A88C079BFC}" type="presParOf" srcId="{28359A8B-4181-4FB9-ADE7-AAB7F1AE81DA}" destId="{C98C9BA3-8349-4B63-8DFF-F4FB84F28256}" srcOrd="1" destOrd="0" presId="urn:microsoft.com/office/officeart/2008/layout/VerticalCurvedList"/>
    <dgm:cxn modelId="{1EC6C299-13B1-4A26-B1C3-6144C40960B6}" type="presParOf" srcId="{28359A8B-4181-4FB9-ADE7-AAB7F1AE81DA}" destId="{C452CFA2-DB34-471A-B639-7953074AF447}" srcOrd="2" destOrd="0" presId="urn:microsoft.com/office/officeart/2008/layout/VerticalCurvedList"/>
    <dgm:cxn modelId="{E124867D-990A-4FC4-A7E4-D1248A4D2D11}" type="presParOf" srcId="{C452CFA2-DB34-471A-B639-7953074AF447}" destId="{ED885353-2C5E-4239-9AB2-2E3EA94F77EF}" srcOrd="0" destOrd="0" presId="urn:microsoft.com/office/officeart/2008/layout/VerticalCurvedList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Your solution</a:t>
          </a:r>
          <a:endParaRPr lang="en-US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The current problem</a:t>
          </a:r>
          <a:endParaRPr lang="en-US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Why now?</a:t>
          </a:r>
          <a:endParaRPr lang="en-US" dirty="0"/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3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3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3"/>
      <dgm:spPr/>
      <dgm:t>
        <a:bodyPr/>
        <a:lstStyle/>
        <a:p>
          <a:endParaRPr lang="en-US"/>
        </a:p>
      </dgm:t>
    </dgm:pt>
    <dgm:pt modelId="{06EE1012-508E-4C8F-B404-33ACF2D6B201}" type="pres">
      <dgm:prSet presAssocID="{9DBFBCD6-3423-48B3-B0A2-AE1D75D92F6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E7C4-32A7-4F15-BD4A-CBBFBF6F28E3}" type="pres">
      <dgm:prSet presAssocID="{9DBFBCD6-3423-48B3-B0A2-AE1D75D92F65}" presName="accent_1" presStyleCnt="0"/>
      <dgm:spPr/>
    </dgm:pt>
    <dgm:pt modelId="{998165CF-12C6-4433-AE50-55E6DEAB8330}" type="pres">
      <dgm:prSet presAssocID="{9DBFBCD6-3423-48B3-B0A2-AE1D75D92F65}" presName="accentRepeatNode" presStyleLbl="solidFgAcc1" presStyleIdx="0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C95D71-670A-4B1F-8008-0DB0640EE989}" type="pres">
      <dgm:prSet presAssocID="{917D1A44-CE9D-485C-A185-90698DF349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57CE3-B287-4952-A950-6F413A99D337}" type="pres">
      <dgm:prSet presAssocID="{917D1A44-CE9D-485C-A185-90698DF34989}" presName="accent_2" presStyleCnt="0"/>
      <dgm:spPr/>
    </dgm:pt>
    <dgm:pt modelId="{D60DD8E7-FE12-498F-9B8F-422CA2D13D04}" type="pres">
      <dgm:prSet presAssocID="{917D1A44-CE9D-485C-A185-90698DF34989}" presName="accentRepeatNode" presStyleLbl="solidFgAcc1" presStyleIdx="1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CFF55BD-2EF8-4581-9680-8C67A0B3B34D}" type="pres">
      <dgm:prSet presAssocID="{2D835881-5E99-4DC1-B66F-21F0FC96DF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D32DF-C171-4A08-A9DD-E91615FFAA7E}" type="pres">
      <dgm:prSet presAssocID="{2D835881-5E99-4DC1-B66F-21F0FC96DF63}" presName="accent_3" presStyleCnt="0"/>
      <dgm:spPr/>
    </dgm:pt>
    <dgm:pt modelId="{649E41E5-1365-405C-BDEB-CADA0DFB7C90}" type="pres">
      <dgm:prSet presAssocID="{2D835881-5E99-4DC1-B66F-21F0FC96DF63}" presName="accentRepeatNode" presStyleLbl="solidFgAcc1" presStyleIdx="2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61EADD84-DB11-42FB-B4BC-AA6DDC32048E}" type="presOf" srcId="{89048477-076D-4767-A630-62EC22A6446C}" destId="{5E351F81-E08F-4CA1-8C29-DFFC1AA598DF}" srcOrd="0" destOrd="0" presId="urn:microsoft.com/office/officeart/2008/layout/VerticalCurvedList"/>
    <dgm:cxn modelId="{33A3A4A1-B821-4BA4-8A67-90241622DF24}" srcId="{89048477-076D-4767-A630-62EC22A6446C}" destId="{9DBFBCD6-3423-48B3-B0A2-AE1D75D92F65}" srcOrd="0" destOrd="0" parTransId="{3775344F-BF2B-4B14-9C20-1502371730C2}" sibTransId="{6D260E15-B989-4E45-8E5E-960F973B8D7A}"/>
    <dgm:cxn modelId="{5256D3F7-E089-40DD-9B74-D08F77591265}" type="presOf" srcId="{6D260E15-B989-4E45-8E5E-960F973B8D7A}" destId="{CEC0D8AC-673A-41C5-B6F0-2A6622186F66}" srcOrd="0" destOrd="0" presId="urn:microsoft.com/office/officeart/2008/layout/VerticalCurvedList"/>
    <dgm:cxn modelId="{46327D77-74A8-4540-BF5C-E40484AE571E}" type="presOf" srcId="{917D1A44-CE9D-485C-A185-90698DF34989}" destId="{9DC95D71-670A-4B1F-8008-0DB0640EE989}" srcOrd="0" destOrd="0" presId="urn:microsoft.com/office/officeart/2008/layout/VerticalCurvedList"/>
    <dgm:cxn modelId="{B883282F-DA1E-4F8E-8813-A2DDD97D163F}" type="presOf" srcId="{9DBFBCD6-3423-48B3-B0A2-AE1D75D92F65}" destId="{06EE1012-508E-4C8F-B404-33ACF2D6B201}" srcOrd="0" destOrd="0" presId="urn:microsoft.com/office/officeart/2008/layout/VerticalCurvedList"/>
    <dgm:cxn modelId="{03746622-FEFE-4ECB-BD48-D3497CEAADB0}" type="presOf" srcId="{2D835881-5E99-4DC1-B66F-21F0FC96DF63}" destId="{3CFF55BD-2EF8-4581-9680-8C67A0B3B34D}" srcOrd="0" destOrd="0" presId="urn:microsoft.com/office/officeart/2008/layout/VerticalCurvedList"/>
    <dgm:cxn modelId="{A950D19C-38F9-4B89-8835-61C0EFDDB632}" srcId="{89048477-076D-4767-A630-62EC22A6446C}" destId="{2D835881-5E99-4DC1-B66F-21F0FC96DF63}" srcOrd="2" destOrd="0" parTransId="{953AD021-53BA-4EFB-A8A8-73E5FFFC6406}" sibTransId="{36DA6A67-FCE4-4A0C-B80F-6CCEB8EA89AD}"/>
    <dgm:cxn modelId="{A310CE7A-6A1A-422D-8777-2FAC400253A8}" srcId="{89048477-076D-4767-A630-62EC22A6446C}" destId="{917D1A44-CE9D-485C-A185-90698DF34989}" srcOrd="1" destOrd="0" parTransId="{38A8652B-7936-4494-A55E-E928A9534EAC}" sibTransId="{4CA90722-AA79-4AA5-8044-46BEC89C2ABE}"/>
    <dgm:cxn modelId="{91A88636-9BDA-47A2-9D73-D8BED5833C4B}" type="presParOf" srcId="{5E351F81-E08F-4CA1-8C29-DFFC1AA598DF}" destId="{28359A8B-4181-4FB9-ADE7-AAB7F1AE81DA}" srcOrd="0" destOrd="0" presId="urn:microsoft.com/office/officeart/2008/layout/VerticalCurvedList"/>
    <dgm:cxn modelId="{3EBF8247-7563-4CCA-8D5C-89B69B2149C5}" type="presParOf" srcId="{28359A8B-4181-4FB9-ADE7-AAB7F1AE81DA}" destId="{927FD065-26EA-4F32-8641-F8EAFF07D2C5}" srcOrd="0" destOrd="0" presId="urn:microsoft.com/office/officeart/2008/layout/VerticalCurvedList"/>
    <dgm:cxn modelId="{6D80FCC2-7B19-4AB4-80A2-4D09D6198A2B}" type="presParOf" srcId="{927FD065-26EA-4F32-8641-F8EAFF07D2C5}" destId="{2236F0FB-B1DA-4146-A8BE-2D0E8979EDBC}" srcOrd="0" destOrd="0" presId="urn:microsoft.com/office/officeart/2008/layout/VerticalCurvedList"/>
    <dgm:cxn modelId="{96FBCD97-D9BE-4E09-B8D7-7B164AC6A518}" type="presParOf" srcId="{927FD065-26EA-4F32-8641-F8EAFF07D2C5}" destId="{CEC0D8AC-673A-41C5-B6F0-2A6622186F66}" srcOrd="1" destOrd="0" presId="urn:microsoft.com/office/officeart/2008/layout/VerticalCurvedList"/>
    <dgm:cxn modelId="{3B68127C-ED71-4DA9-92BD-7ACEF2DE1B58}" type="presParOf" srcId="{927FD065-26EA-4F32-8641-F8EAFF07D2C5}" destId="{545C48FC-67FD-4B9B-9D5D-B0E94AD2F7F3}" srcOrd="2" destOrd="0" presId="urn:microsoft.com/office/officeart/2008/layout/VerticalCurvedList"/>
    <dgm:cxn modelId="{0F80E0E3-3F8B-4924-BFF1-26E4AB047A86}" type="presParOf" srcId="{927FD065-26EA-4F32-8641-F8EAFF07D2C5}" destId="{CB83EEC8-CD83-4EC0-82D8-9FBFE7B984B4}" srcOrd="3" destOrd="0" presId="urn:microsoft.com/office/officeart/2008/layout/VerticalCurvedList"/>
    <dgm:cxn modelId="{125EC70F-52A6-4A99-BE81-B36281CBADF2}" type="presParOf" srcId="{28359A8B-4181-4FB9-ADE7-AAB7F1AE81DA}" destId="{06EE1012-508E-4C8F-B404-33ACF2D6B201}" srcOrd="1" destOrd="0" presId="urn:microsoft.com/office/officeart/2008/layout/VerticalCurvedList"/>
    <dgm:cxn modelId="{CB1E8616-6B3F-40D2-A99B-A6E836264879}" type="presParOf" srcId="{28359A8B-4181-4FB9-ADE7-AAB7F1AE81DA}" destId="{65C9E7C4-32A7-4F15-BD4A-CBBFBF6F28E3}" srcOrd="2" destOrd="0" presId="urn:microsoft.com/office/officeart/2008/layout/VerticalCurvedList"/>
    <dgm:cxn modelId="{C84BF602-B14B-4C42-A777-933F8EE5DD8F}" type="presParOf" srcId="{65C9E7C4-32A7-4F15-BD4A-CBBFBF6F28E3}" destId="{998165CF-12C6-4433-AE50-55E6DEAB8330}" srcOrd="0" destOrd="0" presId="urn:microsoft.com/office/officeart/2008/layout/VerticalCurvedList"/>
    <dgm:cxn modelId="{35CE4132-896D-4001-89DE-428388C4AC5E}" type="presParOf" srcId="{28359A8B-4181-4FB9-ADE7-AAB7F1AE81DA}" destId="{9DC95D71-670A-4B1F-8008-0DB0640EE989}" srcOrd="3" destOrd="0" presId="urn:microsoft.com/office/officeart/2008/layout/VerticalCurvedList"/>
    <dgm:cxn modelId="{474DD448-E4A6-41AC-9460-B3B871DE4172}" type="presParOf" srcId="{28359A8B-4181-4FB9-ADE7-AAB7F1AE81DA}" destId="{37C57CE3-B287-4952-A950-6F413A99D337}" srcOrd="4" destOrd="0" presId="urn:microsoft.com/office/officeart/2008/layout/VerticalCurvedList"/>
    <dgm:cxn modelId="{D23CC232-54CF-4F37-8CB2-7F4BC8866ABB}" type="presParOf" srcId="{37C57CE3-B287-4952-A950-6F413A99D337}" destId="{D60DD8E7-FE12-498F-9B8F-422CA2D13D04}" srcOrd="0" destOrd="0" presId="urn:microsoft.com/office/officeart/2008/layout/VerticalCurvedList"/>
    <dgm:cxn modelId="{365AD49F-D4AF-4520-B33F-18BED339BCB7}" type="presParOf" srcId="{28359A8B-4181-4FB9-ADE7-AAB7F1AE81DA}" destId="{3CFF55BD-2EF8-4581-9680-8C67A0B3B34D}" srcOrd="5" destOrd="0" presId="urn:microsoft.com/office/officeart/2008/layout/VerticalCurvedList"/>
    <dgm:cxn modelId="{58C3C471-5DB9-4CF7-880B-CDB3B14FB401}" type="presParOf" srcId="{28359A8B-4181-4FB9-ADE7-AAB7F1AE81DA}" destId="{E7BD32DF-C171-4A08-A9DD-E91615FFAA7E}" srcOrd="6" destOrd="0" presId="urn:microsoft.com/office/officeart/2008/layout/VerticalCurvedList"/>
    <dgm:cxn modelId="{33560D83-1E60-40CC-B88E-057FDC72A64E}" type="presParOf" srcId="{E7BD32DF-C171-4A08-A9DD-E91615FFAA7E}" destId="{649E41E5-1365-405C-BDEB-CADA0DFB7C90}" srcOrd="0" destOrd="0" presId="urn:microsoft.com/office/officeart/2008/layout/VerticalCurvedList"/>
  </dgm:cxnLst>
  <dgm:bg/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48477-076D-4767-A630-62EC22A6446C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17D1A44-CE9D-485C-A185-90698DF34989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Your solution</a:t>
          </a:r>
          <a:endParaRPr lang="en-US" dirty="0"/>
        </a:p>
      </dgm:t>
    </dgm:pt>
    <dgm:pt modelId="{38A8652B-7936-4494-A55E-E928A9534EAC}" type="par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4CA90722-AA79-4AA5-8044-46BEC89C2ABE}" type="sibTrans" cxnId="{A310CE7A-6A1A-422D-8777-2FAC400253A8}">
      <dgm:prSet/>
      <dgm:spPr/>
      <dgm:t>
        <a:bodyPr/>
        <a:lstStyle/>
        <a:p>
          <a:pPr algn="ctr"/>
          <a:endParaRPr lang="en-US"/>
        </a:p>
      </dgm:t>
    </dgm:pt>
    <dgm:pt modelId="{9DBFBCD6-3423-48B3-B0A2-AE1D75D92F65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The current problem</a:t>
          </a:r>
          <a:endParaRPr lang="en-US" dirty="0"/>
        </a:p>
      </dgm:t>
    </dgm:pt>
    <dgm:pt modelId="{6D260E15-B989-4E45-8E5E-960F973B8D7A}" type="sib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3775344F-BF2B-4B14-9C20-1502371730C2}" type="parTrans" cxnId="{33A3A4A1-B821-4BA4-8A67-90241622DF24}">
      <dgm:prSet/>
      <dgm:spPr/>
      <dgm:t>
        <a:bodyPr/>
        <a:lstStyle/>
        <a:p>
          <a:pPr algn="ctr"/>
          <a:endParaRPr lang="en-US"/>
        </a:p>
      </dgm:t>
    </dgm:pt>
    <dgm:pt modelId="{2D835881-5E99-4DC1-B66F-21F0FC96DF63}">
      <dgm:prSet phldrT="[Text]"/>
      <dgm:spPr>
        <a:solidFill>
          <a:schemeClr val="tx1">
            <a:lumMod val="50000"/>
            <a:lumOff val="50000"/>
            <a:alpha val="85000"/>
          </a:schemeClr>
        </a:solidFill>
      </dgm:spPr>
      <dgm:t>
        <a:bodyPr/>
        <a:lstStyle/>
        <a:p>
          <a:pPr algn="l"/>
          <a:r>
            <a:rPr lang="en-US" dirty="0" smtClean="0"/>
            <a:t>Why now?</a:t>
          </a:r>
          <a:endParaRPr lang="en-US" dirty="0"/>
        </a:p>
      </dgm:t>
    </dgm:pt>
    <dgm:pt modelId="{953AD021-53BA-4EFB-A8A8-73E5FFFC6406}" type="par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36DA6A67-FCE4-4A0C-B80F-6CCEB8EA89AD}" type="sibTrans" cxnId="{A950D19C-38F9-4B89-8835-61C0EFDDB632}">
      <dgm:prSet/>
      <dgm:spPr/>
      <dgm:t>
        <a:bodyPr/>
        <a:lstStyle/>
        <a:p>
          <a:pPr algn="ctr"/>
          <a:endParaRPr lang="en-US"/>
        </a:p>
      </dgm:t>
    </dgm:pt>
    <dgm:pt modelId="{5E351F81-E08F-4CA1-8C29-DFFC1AA598DF}" type="pres">
      <dgm:prSet presAssocID="{89048477-076D-4767-A630-62EC22A644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8359A8B-4181-4FB9-ADE7-AAB7F1AE81DA}" type="pres">
      <dgm:prSet presAssocID="{89048477-076D-4767-A630-62EC22A6446C}" presName="Name1" presStyleCnt="0"/>
      <dgm:spPr/>
      <dgm:t>
        <a:bodyPr/>
        <a:lstStyle/>
        <a:p>
          <a:endParaRPr lang="en-US"/>
        </a:p>
      </dgm:t>
    </dgm:pt>
    <dgm:pt modelId="{927FD065-26EA-4F32-8641-F8EAFF07D2C5}" type="pres">
      <dgm:prSet presAssocID="{89048477-076D-4767-A630-62EC22A6446C}" presName="cycle" presStyleCnt="0"/>
      <dgm:spPr/>
      <dgm:t>
        <a:bodyPr/>
        <a:lstStyle/>
        <a:p>
          <a:endParaRPr lang="en-US"/>
        </a:p>
      </dgm:t>
    </dgm:pt>
    <dgm:pt modelId="{2236F0FB-B1DA-4146-A8BE-2D0E8979EDBC}" type="pres">
      <dgm:prSet presAssocID="{89048477-076D-4767-A630-62EC22A6446C}" presName="srcNode" presStyleLbl="node1" presStyleIdx="0" presStyleCnt="3"/>
      <dgm:spPr/>
      <dgm:t>
        <a:bodyPr/>
        <a:lstStyle/>
        <a:p>
          <a:endParaRPr lang="en-US"/>
        </a:p>
      </dgm:t>
    </dgm:pt>
    <dgm:pt modelId="{CEC0D8AC-673A-41C5-B6F0-2A6622186F66}" type="pres">
      <dgm:prSet presAssocID="{89048477-076D-4767-A630-62EC22A6446C}" presName="conn" presStyleLbl="parChTrans1D2" presStyleIdx="0" presStyleCnt="1"/>
      <dgm:spPr/>
      <dgm:t>
        <a:bodyPr/>
        <a:lstStyle/>
        <a:p>
          <a:endParaRPr lang="en-US"/>
        </a:p>
      </dgm:t>
    </dgm:pt>
    <dgm:pt modelId="{545C48FC-67FD-4B9B-9D5D-B0E94AD2F7F3}" type="pres">
      <dgm:prSet presAssocID="{89048477-076D-4767-A630-62EC22A6446C}" presName="extraNode" presStyleLbl="node1" presStyleIdx="0" presStyleCnt="3"/>
      <dgm:spPr/>
      <dgm:t>
        <a:bodyPr/>
        <a:lstStyle/>
        <a:p>
          <a:endParaRPr lang="en-US"/>
        </a:p>
      </dgm:t>
    </dgm:pt>
    <dgm:pt modelId="{CB83EEC8-CD83-4EC0-82D8-9FBFE7B984B4}" type="pres">
      <dgm:prSet presAssocID="{89048477-076D-4767-A630-62EC22A6446C}" presName="dstNode" presStyleLbl="node1" presStyleIdx="0" presStyleCnt="3"/>
      <dgm:spPr/>
      <dgm:t>
        <a:bodyPr/>
        <a:lstStyle/>
        <a:p>
          <a:endParaRPr lang="en-US"/>
        </a:p>
      </dgm:t>
    </dgm:pt>
    <dgm:pt modelId="{06EE1012-508E-4C8F-B404-33ACF2D6B201}" type="pres">
      <dgm:prSet presAssocID="{9DBFBCD6-3423-48B3-B0A2-AE1D75D92F6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E7C4-32A7-4F15-BD4A-CBBFBF6F28E3}" type="pres">
      <dgm:prSet presAssocID="{9DBFBCD6-3423-48B3-B0A2-AE1D75D92F65}" presName="accent_1" presStyleCnt="0"/>
      <dgm:spPr/>
    </dgm:pt>
    <dgm:pt modelId="{998165CF-12C6-4433-AE50-55E6DEAB8330}" type="pres">
      <dgm:prSet presAssocID="{9DBFBCD6-3423-48B3-B0A2-AE1D75D92F65}" presName="accentRepeatNode" presStyleLbl="solidFgAcc1" presStyleIdx="0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9DC95D71-670A-4B1F-8008-0DB0640EE989}" type="pres">
      <dgm:prSet presAssocID="{917D1A44-CE9D-485C-A185-90698DF3498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57CE3-B287-4952-A950-6F413A99D337}" type="pres">
      <dgm:prSet presAssocID="{917D1A44-CE9D-485C-A185-90698DF34989}" presName="accent_2" presStyleCnt="0"/>
      <dgm:spPr/>
    </dgm:pt>
    <dgm:pt modelId="{D60DD8E7-FE12-498F-9B8F-422CA2D13D04}" type="pres">
      <dgm:prSet presAssocID="{917D1A44-CE9D-485C-A185-90698DF34989}" presName="accentRepeatNode" presStyleLbl="solidFgAcc1" presStyleIdx="1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CFF55BD-2EF8-4581-9680-8C67A0B3B34D}" type="pres">
      <dgm:prSet presAssocID="{2D835881-5E99-4DC1-B66F-21F0FC96DF6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D32DF-C171-4A08-A9DD-E91615FFAA7E}" type="pres">
      <dgm:prSet presAssocID="{2D835881-5E99-4DC1-B66F-21F0FC96DF63}" presName="accent_3" presStyleCnt="0"/>
      <dgm:spPr/>
    </dgm:pt>
    <dgm:pt modelId="{649E41E5-1365-405C-BDEB-CADA0DFB7C90}" type="pres">
      <dgm:prSet presAssocID="{2D835881-5E99-4DC1-B66F-21F0FC96DF63}" presName="accentRepeatNode" presStyleLbl="solidFgAcc1" presStyleIdx="2" presStyleCnt="3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78E80DC8-31D2-4FD6-8739-46A3E007BFDE}" type="presOf" srcId="{6D260E15-B989-4E45-8E5E-960F973B8D7A}" destId="{CEC0D8AC-673A-41C5-B6F0-2A6622186F66}" srcOrd="0" destOrd="0" presId="urn:microsoft.com/office/officeart/2008/layout/VerticalCurvedList"/>
    <dgm:cxn modelId="{33A3A4A1-B821-4BA4-8A67-90241622DF24}" srcId="{89048477-076D-4767-A630-62EC22A6446C}" destId="{9DBFBCD6-3423-48B3-B0A2-AE1D75D92F65}" srcOrd="0" destOrd="0" parTransId="{3775344F-BF2B-4B14-9C20-1502371730C2}" sibTransId="{6D260E15-B989-4E45-8E5E-960F973B8D7A}"/>
    <dgm:cxn modelId="{B3DE392E-D776-4E70-A70B-3E2E76F9055F}" type="presOf" srcId="{917D1A44-CE9D-485C-A185-90698DF34989}" destId="{9DC95D71-670A-4B1F-8008-0DB0640EE989}" srcOrd="0" destOrd="0" presId="urn:microsoft.com/office/officeart/2008/layout/VerticalCurvedList"/>
    <dgm:cxn modelId="{A237D06A-A0E4-468F-9724-AF27E45604E3}" type="presOf" srcId="{2D835881-5E99-4DC1-B66F-21F0FC96DF63}" destId="{3CFF55BD-2EF8-4581-9680-8C67A0B3B34D}" srcOrd="0" destOrd="0" presId="urn:microsoft.com/office/officeart/2008/layout/VerticalCurvedList"/>
    <dgm:cxn modelId="{A950D19C-38F9-4B89-8835-61C0EFDDB632}" srcId="{89048477-076D-4767-A630-62EC22A6446C}" destId="{2D835881-5E99-4DC1-B66F-21F0FC96DF63}" srcOrd="2" destOrd="0" parTransId="{953AD021-53BA-4EFB-A8A8-73E5FFFC6406}" sibTransId="{36DA6A67-FCE4-4A0C-B80F-6CCEB8EA89AD}"/>
    <dgm:cxn modelId="{16F122EA-5F85-4E7E-82A3-78A3160ABC6C}" type="presOf" srcId="{89048477-076D-4767-A630-62EC22A6446C}" destId="{5E351F81-E08F-4CA1-8C29-DFFC1AA598DF}" srcOrd="0" destOrd="0" presId="urn:microsoft.com/office/officeart/2008/layout/VerticalCurvedList"/>
    <dgm:cxn modelId="{A310CE7A-6A1A-422D-8777-2FAC400253A8}" srcId="{89048477-076D-4767-A630-62EC22A6446C}" destId="{917D1A44-CE9D-485C-A185-90698DF34989}" srcOrd="1" destOrd="0" parTransId="{38A8652B-7936-4494-A55E-E928A9534EAC}" sibTransId="{4CA90722-AA79-4AA5-8044-46BEC89C2ABE}"/>
    <dgm:cxn modelId="{270E8C08-8D1B-4826-BD69-6620E42371C2}" type="presOf" srcId="{9DBFBCD6-3423-48B3-B0A2-AE1D75D92F65}" destId="{06EE1012-508E-4C8F-B404-33ACF2D6B201}" srcOrd="0" destOrd="0" presId="urn:microsoft.com/office/officeart/2008/layout/VerticalCurvedList"/>
    <dgm:cxn modelId="{32493AD3-E17D-4E71-88F9-3CB02499D7BC}" type="presParOf" srcId="{5E351F81-E08F-4CA1-8C29-DFFC1AA598DF}" destId="{28359A8B-4181-4FB9-ADE7-AAB7F1AE81DA}" srcOrd="0" destOrd="0" presId="urn:microsoft.com/office/officeart/2008/layout/VerticalCurvedList"/>
    <dgm:cxn modelId="{9E14C306-0DF9-46DE-9CD9-984D4AEEAEE3}" type="presParOf" srcId="{28359A8B-4181-4FB9-ADE7-AAB7F1AE81DA}" destId="{927FD065-26EA-4F32-8641-F8EAFF07D2C5}" srcOrd="0" destOrd="0" presId="urn:microsoft.com/office/officeart/2008/layout/VerticalCurvedList"/>
    <dgm:cxn modelId="{7579A25C-3494-4BB6-839B-F94087F75121}" type="presParOf" srcId="{927FD065-26EA-4F32-8641-F8EAFF07D2C5}" destId="{2236F0FB-B1DA-4146-A8BE-2D0E8979EDBC}" srcOrd="0" destOrd="0" presId="urn:microsoft.com/office/officeart/2008/layout/VerticalCurvedList"/>
    <dgm:cxn modelId="{D0A6B217-56AB-4D0C-A9EC-81B033BD0904}" type="presParOf" srcId="{927FD065-26EA-4F32-8641-F8EAFF07D2C5}" destId="{CEC0D8AC-673A-41C5-B6F0-2A6622186F66}" srcOrd="1" destOrd="0" presId="urn:microsoft.com/office/officeart/2008/layout/VerticalCurvedList"/>
    <dgm:cxn modelId="{2657018E-2532-4A3F-BED4-0BB40E415118}" type="presParOf" srcId="{927FD065-26EA-4F32-8641-F8EAFF07D2C5}" destId="{545C48FC-67FD-4B9B-9D5D-B0E94AD2F7F3}" srcOrd="2" destOrd="0" presId="urn:microsoft.com/office/officeart/2008/layout/VerticalCurvedList"/>
    <dgm:cxn modelId="{6F64B2E4-EF8D-4661-BC73-8EA7CA1961F1}" type="presParOf" srcId="{927FD065-26EA-4F32-8641-F8EAFF07D2C5}" destId="{CB83EEC8-CD83-4EC0-82D8-9FBFE7B984B4}" srcOrd="3" destOrd="0" presId="urn:microsoft.com/office/officeart/2008/layout/VerticalCurvedList"/>
    <dgm:cxn modelId="{487E0672-E9E3-45E2-8AE6-E4FCB1573C53}" type="presParOf" srcId="{28359A8B-4181-4FB9-ADE7-AAB7F1AE81DA}" destId="{06EE1012-508E-4C8F-B404-33ACF2D6B201}" srcOrd="1" destOrd="0" presId="urn:microsoft.com/office/officeart/2008/layout/VerticalCurvedList"/>
    <dgm:cxn modelId="{2BDFBBFC-D5DB-403A-B227-AD376A6C7B5C}" type="presParOf" srcId="{28359A8B-4181-4FB9-ADE7-AAB7F1AE81DA}" destId="{65C9E7C4-32A7-4F15-BD4A-CBBFBF6F28E3}" srcOrd="2" destOrd="0" presId="urn:microsoft.com/office/officeart/2008/layout/VerticalCurvedList"/>
    <dgm:cxn modelId="{942A0F00-20CA-4EE7-83EA-5B481FC69EC0}" type="presParOf" srcId="{65C9E7C4-32A7-4F15-BD4A-CBBFBF6F28E3}" destId="{998165CF-12C6-4433-AE50-55E6DEAB8330}" srcOrd="0" destOrd="0" presId="urn:microsoft.com/office/officeart/2008/layout/VerticalCurvedList"/>
    <dgm:cxn modelId="{5206C10D-8174-4DEE-BA19-F916D306E56C}" type="presParOf" srcId="{28359A8B-4181-4FB9-ADE7-AAB7F1AE81DA}" destId="{9DC95D71-670A-4B1F-8008-0DB0640EE989}" srcOrd="3" destOrd="0" presId="urn:microsoft.com/office/officeart/2008/layout/VerticalCurvedList"/>
    <dgm:cxn modelId="{B1C3E2F3-FBCD-400B-A4ED-11093D9B6EC3}" type="presParOf" srcId="{28359A8B-4181-4FB9-ADE7-AAB7F1AE81DA}" destId="{37C57CE3-B287-4952-A950-6F413A99D337}" srcOrd="4" destOrd="0" presId="urn:microsoft.com/office/officeart/2008/layout/VerticalCurvedList"/>
    <dgm:cxn modelId="{41EB17A6-CD0E-494A-B367-A654F772D2CA}" type="presParOf" srcId="{37C57CE3-B287-4952-A950-6F413A99D337}" destId="{D60DD8E7-FE12-498F-9B8F-422CA2D13D04}" srcOrd="0" destOrd="0" presId="urn:microsoft.com/office/officeart/2008/layout/VerticalCurvedList"/>
    <dgm:cxn modelId="{BB6B3AE8-71B0-4C63-83C3-9EFD8E03840D}" type="presParOf" srcId="{28359A8B-4181-4FB9-ADE7-AAB7F1AE81DA}" destId="{3CFF55BD-2EF8-4581-9680-8C67A0B3B34D}" srcOrd="5" destOrd="0" presId="urn:microsoft.com/office/officeart/2008/layout/VerticalCurvedList"/>
    <dgm:cxn modelId="{C4B506EA-E759-4510-9729-77220CFF476E}" type="presParOf" srcId="{28359A8B-4181-4FB9-ADE7-AAB7F1AE81DA}" destId="{E7BD32DF-C171-4A08-A9DD-E91615FFAA7E}" srcOrd="6" destOrd="0" presId="urn:microsoft.com/office/officeart/2008/layout/VerticalCurvedList"/>
    <dgm:cxn modelId="{EB3A0F88-57ED-4CDB-83DB-CD4CB4605646}" type="presParOf" srcId="{E7BD32DF-C171-4A08-A9DD-E91615FFAA7E}" destId="{649E41E5-1365-405C-BDEB-CADA0DFB7C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384870" y="249411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Big Idea</a:t>
          </a:r>
          <a:endParaRPr lang="en-US" sz="2600" b="1" kern="1200" dirty="0"/>
        </a:p>
      </dsp:txBody>
      <dsp:txXfrm>
        <a:off x="384870" y="249411"/>
        <a:ext cx="5866485" cy="498604"/>
      </dsp:txXfrm>
    </dsp:sp>
    <dsp:sp modelId="{ED885353-2C5E-4239-9AB2-2E3EA94F77EF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1CCCA-AC41-49E8-905F-6B5A3A405D9C}">
      <dsp:nvSpPr>
        <dsp:cNvPr id="0" name=""/>
        <dsp:cNvSpPr/>
      </dsp:nvSpPr>
      <dsp:spPr>
        <a:xfrm>
          <a:off x="836401" y="997756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Why you?</a:t>
          </a:r>
          <a:endParaRPr lang="en-US" sz="2600" b="1" kern="1200" dirty="0"/>
        </a:p>
      </dsp:txBody>
      <dsp:txXfrm>
        <a:off x="836401" y="997756"/>
        <a:ext cx="5414954" cy="498604"/>
      </dsp:txXfrm>
    </dsp:sp>
    <dsp:sp modelId="{F8256CDE-E82B-4753-BE70-E97FDFF8863F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6F851-7660-401F-8524-D65E54450872}">
      <dsp:nvSpPr>
        <dsp:cNvPr id="0" name=""/>
        <dsp:cNvSpPr/>
      </dsp:nvSpPr>
      <dsp:spPr>
        <a:xfrm>
          <a:off x="1083838" y="1745553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current problem</a:t>
          </a:r>
          <a:endParaRPr lang="en-US" sz="2600" b="1" kern="1200" dirty="0"/>
        </a:p>
      </dsp:txBody>
      <dsp:txXfrm>
        <a:off x="1083838" y="1745553"/>
        <a:ext cx="5167518" cy="498604"/>
      </dsp:txXfrm>
    </dsp:sp>
    <dsp:sp modelId="{998165CF-12C6-4433-AE50-55E6DEAB8330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8D255-1E9C-4A9B-99C7-33724CA7792D}">
      <dsp:nvSpPr>
        <dsp:cNvPr id="0" name=""/>
        <dsp:cNvSpPr/>
      </dsp:nvSpPr>
      <dsp:spPr>
        <a:xfrm>
          <a:off x="1162842" y="2493897"/>
          <a:ext cx="508851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Your solution. Why now?</a:t>
          </a:r>
          <a:endParaRPr lang="en-US" sz="2600" b="1" kern="1200" dirty="0"/>
        </a:p>
      </dsp:txBody>
      <dsp:txXfrm>
        <a:off x="1162842" y="2493897"/>
        <a:ext cx="5088514" cy="498604"/>
      </dsp:txXfrm>
    </dsp:sp>
    <dsp:sp modelId="{D60DD8E7-FE12-498F-9B8F-422CA2D13D04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3CD5D-4875-468A-AD7B-BFFC32717542}">
      <dsp:nvSpPr>
        <dsp:cNvPr id="0" name=""/>
        <dsp:cNvSpPr/>
      </dsp:nvSpPr>
      <dsp:spPr>
        <a:xfrm>
          <a:off x="1083838" y="3242242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Traction &amp; validation</a:t>
          </a:r>
        </a:p>
      </dsp:txBody>
      <dsp:txXfrm>
        <a:off x="1083838" y="3242242"/>
        <a:ext cx="5167518" cy="498604"/>
      </dsp:txXfrm>
    </dsp:sp>
    <dsp:sp modelId="{649E41E5-1365-405C-BDEB-CADA0DFB7C90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9A4-8E6E-4CB2-A14D-5C20B8CF41E4}">
      <dsp:nvSpPr>
        <dsp:cNvPr id="0" name=""/>
        <dsp:cNvSpPr/>
      </dsp:nvSpPr>
      <dsp:spPr>
        <a:xfrm>
          <a:off x="836401" y="3990039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What’s the future?</a:t>
          </a:r>
        </a:p>
      </dsp:txBody>
      <dsp:txXfrm>
        <a:off x="836401" y="3990039"/>
        <a:ext cx="5414954" cy="498604"/>
      </dsp:txXfrm>
    </dsp:sp>
    <dsp:sp modelId="{FC556BF1-1DCE-4B7B-B8AA-767763FF3336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03F3-B812-4473-BCEC-37A0BF914CBA}">
      <dsp:nvSpPr>
        <dsp:cNvPr id="0" name=""/>
        <dsp:cNvSpPr/>
      </dsp:nvSpPr>
      <dsp:spPr>
        <a:xfrm>
          <a:off x="384870" y="4738384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ask</a:t>
          </a:r>
          <a:endParaRPr lang="en-US" sz="2600" b="1" kern="1200" dirty="0"/>
        </a:p>
      </dsp:txBody>
      <dsp:txXfrm>
        <a:off x="384870" y="4738384"/>
        <a:ext cx="5866485" cy="498604"/>
      </dsp:txXfrm>
    </dsp:sp>
    <dsp:sp modelId="{BC877220-9631-4628-839F-E0BD44082028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6199204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384870" y="249411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Big Idea</a:t>
          </a:r>
          <a:endParaRPr lang="en-US" sz="2600" b="1" kern="1200" dirty="0"/>
        </a:p>
      </dsp:txBody>
      <dsp:txXfrm>
        <a:off x="384870" y="249411"/>
        <a:ext cx="5866485" cy="498604"/>
      </dsp:txXfrm>
    </dsp:sp>
    <dsp:sp modelId="{ED885353-2C5E-4239-9AB2-2E3EA94F77EF}">
      <dsp:nvSpPr>
        <dsp:cNvPr id="0" name=""/>
        <dsp:cNvSpPr/>
      </dsp:nvSpPr>
      <dsp:spPr>
        <a:xfrm>
          <a:off x="73243" y="187086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1CCCA-AC41-49E8-905F-6B5A3A405D9C}">
      <dsp:nvSpPr>
        <dsp:cNvPr id="0" name=""/>
        <dsp:cNvSpPr/>
      </dsp:nvSpPr>
      <dsp:spPr>
        <a:xfrm>
          <a:off x="836401" y="997756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Why you?</a:t>
          </a:r>
          <a:endParaRPr lang="en-US" sz="2600" b="1" kern="1200" dirty="0"/>
        </a:p>
      </dsp:txBody>
      <dsp:txXfrm>
        <a:off x="836401" y="997756"/>
        <a:ext cx="5414954" cy="498604"/>
      </dsp:txXfrm>
    </dsp:sp>
    <dsp:sp modelId="{F8256CDE-E82B-4753-BE70-E97FDFF8863F}">
      <dsp:nvSpPr>
        <dsp:cNvPr id="0" name=""/>
        <dsp:cNvSpPr/>
      </dsp:nvSpPr>
      <dsp:spPr>
        <a:xfrm>
          <a:off x="524774" y="935431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6F851-7660-401F-8524-D65E54450872}">
      <dsp:nvSpPr>
        <dsp:cNvPr id="0" name=""/>
        <dsp:cNvSpPr/>
      </dsp:nvSpPr>
      <dsp:spPr>
        <a:xfrm>
          <a:off x="1083838" y="1745553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current problem</a:t>
          </a:r>
          <a:endParaRPr lang="en-US" sz="2600" b="1" kern="1200" dirty="0"/>
        </a:p>
      </dsp:txBody>
      <dsp:txXfrm>
        <a:off x="1083838" y="1745553"/>
        <a:ext cx="5167518" cy="498604"/>
      </dsp:txXfrm>
    </dsp:sp>
    <dsp:sp modelId="{998165CF-12C6-4433-AE50-55E6DEAB8330}">
      <dsp:nvSpPr>
        <dsp:cNvPr id="0" name=""/>
        <dsp:cNvSpPr/>
      </dsp:nvSpPr>
      <dsp:spPr>
        <a:xfrm>
          <a:off x="772210" y="168322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8D255-1E9C-4A9B-99C7-33724CA7792D}">
      <dsp:nvSpPr>
        <dsp:cNvPr id="0" name=""/>
        <dsp:cNvSpPr/>
      </dsp:nvSpPr>
      <dsp:spPr>
        <a:xfrm>
          <a:off x="1162842" y="2493897"/>
          <a:ext cx="508851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Your solution. Why now?</a:t>
          </a:r>
          <a:endParaRPr lang="en-US" sz="2600" b="1" kern="1200" dirty="0"/>
        </a:p>
      </dsp:txBody>
      <dsp:txXfrm>
        <a:off x="1162842" y="2493897"/>
        <a:ext cx="5088514" cy="498604"/>
      </dsp:txXfrm>
    </dsp:sp>
    <dsp:sp modelId="{D60DD8E7-FE12-498F-9B8F-422CA2D13D04}">
      <dsp:nvSpPr>
        <dsp:cNvPr id="0" name=""/>
        <dsp:cNvSpPr/>
      </dsp:nvSpPr>
      <dsp:spPr>
        <a:xfrm>
          <a:off x="851214" y="2431572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3CD5D-4875-468A-AD7B-BFFC32717542}">
      <dsp:nvSpPr>
        <dsp:cNvPr id="0" name=""/>
        <dsp:cNvSpPr/>
      </dsp:nvSpPr>
      <dsp:spPr>
        <a:xfrm>
          <a:off x="1083838" y="3242242"/>
          <a:ext cx="5167518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Traction &amp; validation</a:t>
          </a:r>
        </a:p>
      </dsp:txBody>
      <dsp:txXfrm>
        <a:off x="1083838" y="3242242"/>
        <a:ext cx="5167518" cy="498604"/>
      </dsp:txXfrm>
    </dsp:sp>
    <dsp:sp modelId="{649E41E5-1365-405C-BDEB-CADA0DFB7C90}">
      <dsp:nvSpPr>
        <dsp:cNvPr id="0" name=""/>
        <dsp:cNvSpPr/>
      </dsp:nvSpPr>
      <dsp:spPr>
        <a:xfrm>
          <a:off x="772210" y="3179917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9E9A4-8E6E-4CB2-A14D-5C20B8CF41E4}">
      <dsp:nvSpPr>
        <dsp:cNvPr id="0" name=""/>
        <dsp:cNvSpPr/>
      </dsp:nvSpPr>
      <dsp:spPr>
        <a:xfrm>
          <a:off x="836401" y="3990039"/>
          <a:ext cx="5414954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What’s the future?</a:t>
          </a:r>
        </a:p>
      </dsp:txBody>
      <dsp:txXfrm>
        <a:off x="836401" y="3990039"/>
        <a:ext cx="5414954" cy="498604"/>
      </dsp:txXfrm>
    </dsp:sp>
    <dsp:sp modelId="{FC556BF1-1DCE-4B7B-B8AA-767763FF3336}">
      <dsp:nvSpPr>
        <dsp:cNvPr id="0" name=""/>
        <dsp:cNvSpPr/>
      </dsp:nvSpPr>
      <dsp:spPr>
        <a:xfrm>
          <a:off x="524774" y="3927713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D03F3-B812-4473-BCEC-37A0BF914CBA}">
      <dsp:nvSpPr>
        <dsp:cNvPr id="0" name=""/>
        <dsp:cNvSpPr/>
      </dsp:nvSpPr>
      <dsp:spPr>
        <a:xfrm>
          <a:off x="384870" y="4738384"/>
          <a:ext cx="5866485" cy="49860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576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The ask</a:t>
          </a:r>
          <a:endParaRPr lang="en-US" sz="2600" b="1" kern="1200" dirty="0"/>
        </a:p>
      </dsp:txBody>
      <dsp:txXfrm>
        <a:off x="384870" y="4738384"/>
        <a:ext cx="5866485" cy="498604"/>
      </dsp:txXfrm>
    </dsp:sp>
    <dsp:sp modelId="{BC877220-9631-4628-839F-E0BD44082028}">
      <dsp:nvSpPr>
        <dsp:cNvPr id="0" name=""/>
        <dsp:cNvSpPr/>
      </dsp:nvSpPr>
      <dsp:spPr>
        <a:xfrm>
          <a:off x="73243" y="4676058"/>
          <a:ext cx="623255" cy="623255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1499984" y="-254421"/>
          <a:ext cx="1956643" cy="1956643"/>
        </a:xfrm>
        <a:prstGeom prst="blockArc">
          <a:avLst>
            <a:gd name="adj1" fmla="val 18900000"/>
            <a:gd name="adj2" fmla="val 2700000"/>
            <a:gd name="adj3" fmla="val 1104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C9BA3-8349-4B63-8DFF-F4FB84F28256}">
      <dsp:nvSpPr>
        <dsp:cNvPr id="0" name=""/>
        <dsp:cNvSpPr/>
      </dsp:nvSpPr>
      <dsp:spPr>
        <a:xfrm>
          <a:off x="444259" y="368492"/>
          <a:ext cx="6413740" cy="710814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596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Fluentify</a:t>
          </a:r>
          <a:r>
            <a:rPr lang="en-US" sz="3200" kern="1200" dirty="0" smtClean="0"/>
            <a:t> Me</a:t>
          </a:r>
          <a:endParaRPr lang="en-US" sz="3200" kern="1200" dirty="0"/>
        </a:p>
      </dsp:txBody>
      <dsp:txXfrm>
        <a:off x="444259" y="368492"/>
        <a:ext cx="6413740" cy="710814"/>
      </dsp:txXfrm>
    </dsp:sp>
    <dsp:sp modelId="{ED885353-2C5E-4239-9AB2-2E3EA94F77EF}">
      <dsp:nvSpPr>
        <dsp:cNvPr id="0" name=""/>
        <dsp:cNvSpPr/>
      </dsp:nvSpPr>
      <dsp:spPr>
        <a:xfrm>
          <a:off x="0" y="279640"/>
          <a:ext cx="888518" cy="888518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3013795" y="-464123"/>
          <a:ext cx="3595248" cy="3595248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E1012-508E-4C8F-B404-33ACF2D6B201}">
      <dsp:nvSpPr>
        <dsp:cNvPr id="0" name=""/>
        <dsp:cNvSpPr/>
      </dsp:nvSpPr>
      <dsp:spPr>
        <a:xfrm>
          <a:off x="373861" y="2667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current problem</a:t>
          </a:r>
          <a:endParaRPr lang="en-US" sz="2800" kern="1200" dirty="0"/>
        </a:p>
      </dsp:txBody>
      <dsp:txXfrm>
        <a:off x="373861" y="266700"/>
        <a:ext cx="5079415" cy="533400"/>
      </dsp:txXfrm>
    </dsp:sp>
    <dsp:sp modelId="{998165CF-12C6-4433-AE50-55E6DEAB8330}">
      <dsp:nvSpPr>
        <dsp:cNvPr id="0" name=""/>
        <dsp:cNvSpPr/>
      </dsp:nvSpPr>
      <dsp:spPr>
        <a:xfrm>
          <a:off x="40486" y="2000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95D71-670A-4B1F-8008-0DB0640EE989}">
      <dsp:nvSpPr>
        <dsp:cNvPr id="0" name=""/>
        <dsp:cNvSpPr/>
      </dsp:nvSpPr>
      <dsp:spPr>
        <a:xfrm>
          <a:off x="567752" y="1066800"/>
          <a:ext cx="4885524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solution</a:t>
          </a:r>
          <a:endParaRPr lang="en-US" sz="2800" kern="1200" dirty="0"/>
        </a:p>
      </dsp:txBody>
      <dsp:txXfrm>
        <a:off x="567752" y="1066800"/>
        <a:ext cx="4885524" cy="533400"/>
      </dsp:txXfrm>
    </dsp:sp>
    <dsp:sp modelId="{D60DD8E7-FE12-498F-9B8F-422CA2D13D04}">
      <dsp:nvSpPr>
        <dsp:cNvPr id="0" name=""/>
        <dsp:cNvSpPr/>
      </dsp:nvSpPr>
      <dsp:spPr>
        <a:xfrm>
          <a:off x="234377" y="10001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F55BD-2EF8-4581-9680-8C67A0B3B34D}">
      <dsp:nvSpPr>
        <dsp:cNvPr id="0" name=""/>
        <dsp:cNvSpPr/>
      </dsp:nvSpPr>
      <dsp:spPr>
        <a:xfrm>
          <a:off x="373861" y="18669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Why now?</a:t>
          </a:r>
          <a:endParaRPr lang="en-US" sz="2800" kern="1200" dirty="0"/>
        </a:p>
      </dsp:txBody>
      <dsp:txXfrm>
        <a:off x="373861" y="1866900"/>
        <a:ext cx="5079415" cy="533400"/>
      </dsp:txXfrm>
    </dsp:sp>
    <dsp:sp modelId="{649E41E5-1365-405C-BDEB-CADA0DFB7C90}">
      <dsp:nvSpPr>
        <dsp:cNvPr id="0" name=""/>
        <dsp:cNvSpPr/>
      </dsp:nvSpPr>
      <dsp:spPr>
        <a:xfrm>
          <a:off x="40486" y="18002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C0D8AC-673A-41C5-B6F0-2A6622186F66}">
      <dsp:nvSpPr>
        <dsp:cNvPr id="0" name=""/>
        <dsp:cNvSpPr/>
      </dsp:nvSpPr>
      <dsp:spPr>
        <a:xfrm>
          <a:off x="-3013795" y="-464123"/>
          <a:ext cx="3595248" cy="3595248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E1012-508E-4C8F-B404-33ACF2D6B201}">
      <dsp:nvSpPr>
        <dsp:cNvPr id="0" name=""/>
        <dsp:cNvSpPr/>
      </dsp:nvSpPr>
      <dsp:spPr>
        <a:xfrm>
          <a:off x="373861" y="2667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current problem</a:t>
          </a:r>
          <a:endParaRPr lang="en-US" sz="2800" kern="1200" dirty="0"/>
        </a:p>
      </dsp:txBody>
      <dsp:txXfrm>
        <a:off x="373861" y="266700"/>
        <a:ext cx="5079415" cy="533400"/>
      </dsp:txXfrm>
    </dsp:sp>
    <dsp:sp modelId="{998165CF-12C6-4433-AE50-55E6DEAB8330}">
      <dsp:nvSpPr>
        <dsp:cNvPr id="0" name=""/>
        <dsp:cNvSpPr/>
      </dsp:nvSpPr>
      <dsp:spPr>
        <a:xfrm>
          <a:off x="40486" y="2000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95D71-670A-4B1F-8008-0DB0640EE989}">
      <dsp:nvSpPr>
        <dsp:cNvPr id="0" name=""/>
        <dsp:cNvSpPr/>
      </dsp:nvSpPr>
      <dsp:spPr>
        <a:xfrm>
          <a:off x="567752" y="1066800"/>
          <a:ext cx="4885524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Your solution</a:t>
          </a:r>
          <a:endParaRPr lang="en-US" sz="2800" kern="1200" dirty="0"/>
        </a:p>
      </dsp:txBody>
      <dsp:txXfrm>
        <a:off x="567752" y="1066800"/>
        <a:ext cx="4885524" cy="533400"/>
      </dsp:txXfrm>
    </dsp:sp>
    <dsp:sp modelId="{D60DD8E7-FE12-498F-9B8F-422CA2D13D04}">
      <dsp:nvSpPr>
        <dsp:cNvPr id="0" name=""/>
        <dsp:cNvSpPr/>
      </dsp:nvSpPr>
      <dsp:spPr>
        <a:xfrm>
          <a:off x="234377" y="10001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F55BD-2EF8-4581-9680-8C67A0B3B34D}">
      <dsp:nvSpPr>
        <dsp:cNvPr id="0" name=""/>
        <dsp:cNvSpPr/>
      </dsp:nvSpPr>
      <dsp:spPr>
        <a:xfrm>
          <a:off x="373861" y="1866900"/>
          <a:ext cx="5079415" cy="533400"/>
        </a:xfrm>
        <a:prstGeom prst="rect">
          <a:avLst/>
        </a:prstGeom>
        <a:solidFill>
          <a:schemeClr val="tx1">
            <a:lumMod val="50000"/>
            <a:lumOff val="50000"/>
            <a:alpha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38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Why now?</a:t>
          </a:r>
          <a:endParaRPr lang="en-US" sz="2800" kern="1200" dirty="0"/>
        </a:p>
      </dsp:txBody>
      <dsp:txXfrm>
        <a:off x="373861" y="1866900"/>
        <a:ext cx="5079415" cy="533400"/>
      </dsp:txXfrm>
    </dsp:sp>
    <dsp:sp modelId="{649E41E5-1365-405C-BDEB-CADA0DFB7C90}">
      <dsp:nvSpPr>
        <dsp:cNvPr id="0" name=""/>
        <dsp:cNvSpPr/>
      </dsp:nvSpPr>
      <dsp:spPr>
        <a:xfrm>
          <a:off x="40486" y="1800225"/>
          <a:ext cx="666750" cy="66675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64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088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1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8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63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02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06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384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69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116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3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5CE7-CBB8-4297-B4DA-9532D95CD506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B48B-8F6D-47B4-B7BF-0FC208938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42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gpatchlabs.com/" TargetMode="External"/><Relationship Id="rId13" Type="http://schemas.openxmlformats.org/officeDocument/2006/relationships/image" Target="../media/image10.gif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3.jpeg"/><Relationship Id="rId21" Type="http://schemas.openxmlformats.org/officeDocument/2006/relationships/image" Target="../media/image18.png"/><Relationship Id="rId7" Type="http://schemas.openxmlformats.org/officeDocument/2006/relationships/image" Target="../media/image5.gif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2.jpeg"/><Relationship Id="rId16" Type="http://schemas.openxmlformats.org/officeDocument/2006/relationships/image" Target="../media/image13.jpeg"/><Relationship Id="rId20" Type="http://schemas.openxmlformats.org/officeDocument/2006/relationships/image" Target="../media/image17.png"/><Relationship Id="rId29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olarisventures.com/" TargetMode="External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23" Type="http://schemas.openxmlformats.org/officeDocument/2006/relationships/image" Target="../media/image20.jpe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4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Relationship Id="rId27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hyperlink" Target="http://www.twitter.com/ryanspoon" TargetMode="External"/><Relationship Id="rId3" Type="http://schemas.openxmlformats.org/officeDocument/2006/relationships/hyperlink" Target="http://www.polarisventures.com/" TargetMode="External"/><Relationship Id="rId7" Type="http://schemas.openxmlformats.org/officeDocument/2006/relationships/hyperlink" Target="http://www.ryanspoon.com/" TargetMode="External"/><Relationship Id="rId12" Type="http://schemas.openxmlformats.org/officeDocument/2006/relationships/hyperlink" Target="http://www.facebook.com/dogpatchlabs" TargetMode="External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://www.twitter.com/dogpatchlabs" TargetMode="External"/><Relationship Id="rId5" Type="http://schemas.openxmlformats.org/officeDocument/2006/relationships/hyperlink" Target="http://www.dogpatchlabs.com/" TargetMode="External"/><Relationship Id="rId15" Type="http://schemas.openxmlformats.org/officeDocument/2006/relationships/image" Target="../media/image43.png"/><Relationship Id="rId10" Type="http://schemas.openxmlformats.org/officeDocument/2006/relationships/hyperlink" Target="http://www.facebook.com/polarisventures" TargetMode="External"/><Relationship Id="rId4" Type="http://schemas.openxmlformats.org/officeDocument/2006/relationships/image" Target="../media/image5.gif"/><Relationship Id="rId9" Type="http://schemas.openxmlformats.org/officeDocument/2006/relationships/hyperlink" Target="http://www.twitter.com/polarisvc" TargetMode="External"/><Relationship Id="rId14" Type="http://schemas.openxmlformats.org/officeDocument/2006/relationships/hyperlink" Target="http://www.facebook.com/ryanspo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ngel.co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1490008"/>
            <a:ext cx="8114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Spread Chinese</a:t>
            </a:r>
            <a:endParaRPr lang="en-US" sz="6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8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1490008"/>
            <a:ext cx="81148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Suggested Structure.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(remember: 10-15 slides)</a:t>
            </a:r>
            <a:endParaRPr lang="en-US" sz="3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6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8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The Flow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998948015"/>
              </p:ext>
            </p:extLst>
          </p:nvPr>
        </p:nvGraphicFramePr>
        <p:xfrm>
          <a:off x="-76200" y="13716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15987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Remember: 10-15 Slides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022606660"/>
              </p:ext>
            </p:extLst>
          </p:nvPr>
        </p:nvGraphicFramePr>
        <p:xfrm>
          <a:off x="-76200" y="13716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6324600" y="1600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1-2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2413337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3124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2-4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88620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3-5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29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2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-4 slides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5391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1-2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4600" y="61530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1 slide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1. Vision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546403619"/>
              </p:ext>
            </p:extLst>
          </p:nvPr>
        </p:nvGraphicFramePr>
        <p:xfrm>
          <a:off x="76200" y="1371600"/>
          <a:ext cx="68580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9560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A social platform connects the world language lover and ESL teacher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Free, Community Provided real person lesson</a:t>
            </a:r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Premium, quality lesson provided </a:t>
            </a:r>
            <a:r>
              <a:rPr lang="en-US" sz="2000" b="1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qualified professional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1600200"/>
            <a:ext cx="6705600" cy="14157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T.J.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200" dirty="0" smtClean="0"/>
          </a:p>
          <a:p>
            <a:pPr>
              <a:buBlip>
                <a:blip r:embed="rId2"/>
              </a:buBlip>
            </a:pPr>
            <a:r>
              <a:rPr lang="en-US" altLang="zh-CN" sz="1200" dirty="0" smtClean="0"/>
              <a:t> </a:t>
            </a:r>
            <a:r>
              <a:rPr lang="en-US" altLang="zh-CN" sz="1200" dirty="0" smtClean="0"/>
              <a:t> An early member of a successful </a:t>
            </a:r>
            <a:r>
              <a:rPr lang="en-US" altLang="zh-CN" sz="1200" dirty="0" smtClean="0"/>
              <a:t>startup </a:t>
            </a:r>
            <a:endParaRPr lang="en-US" altLang="zh-CN" sz="1200" dirty="0" smtClean="0"/>
          </a:p>
          <a:p>
            <a:pPr>
              <a:buBlip>
                <a:blip r:embed="rId2"/>
              </a:buBlip>
            </a:pPr>
            <a:endParaRPr lang="en-US" altLang="zh-CN" sz="1200" dirty="0" smtClean="0"/>
          </a:p>
          <a:p>
            <a:pPr>
              <a:buBlip>
                <a:blip r:embed="rId2"/>
              </a:buBlip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Dozen years of large scale application development experience</a:t>
            </a:r>
            <a:endParaRPr lang="en-US" altLang="zh-CN" sz="1200" dirty="0" smtClean="0"/>
          </a:p>
          <a:p>
            <a:pPr>
              <a:buBlip>
                <a:blip r:embed="rId2"/>
              </a:buBlip>
            </a:pPr>
            <a:endParaRPr lang="en-US" altLang="zh-CN" sz="1200" dirty="0" smtClean="0"/>
          </a:p>
          <a:p>
            <a:pPr>
              <a:buBlip>
                <a:blip r:embed="rId2"/>
              </a:buBlip>
            </a:pPr>
            <a:r>
              <a:rPr lang="zh-CN" altLang="en-US" sz="1200" dirty="0" smtClean="0"/>
              <a:t> </a:t>
            </a:r>
            <a:r>
              <a:rPr lang="en-US" altLang="zh-CN" sz="1200" dirty="0" smtClean="0"/>
              <a:t>Developer of a popular English language learning application</a:t>
            </a:r>
            <a:endParaRPr lang="en-US" altLang="zh-CN" sz="12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44" b="23944"/>
          <a:stretch/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 descr="https://encrypted-tbn0.google.com/images?q=tbn:ANd9GcRv-Dj33iuVz3m39rYgm5yZqLlBaKD8AItCySHSkrwAvqQKmO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18013">
            <a:off x="5874913" y="1914846"/>
            <a:ext cx="924764" cy="9043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16" descr="https://encrypted-tbn1.google.com/images?q=tbn:ANd9GcRz9KVAHossyKYJr-WCh367a3Bw6JXRbyySnEPfQWK7qFPkVIr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48909">
            <a:off x="658089" y="3713313"/>
            <a:ext cx="1114597" cy="10681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7239000" y="6553200"/>
            <a:ext cx="1713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Microsoft Uighur" pitchFamily="2" charset="-78"/>
              </a:rPr>
              <a:t>XYZ Inc. Confidential 2012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cs typeface="Microsoft Uighur" pitchFamily="2" charset="-78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2. The Team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295400" y="3962400"/>
            <a:ext cx="5257800" cy="213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20051073">
            <a:off x="167643" y="4191224"/>
            <a:ext cx="1295400" cy="1066800"/>
          </a:xfrm>
          <a:prstGeom prst="curv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3. The 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Market and Opportunity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="" xmlns:p14="http://schemas.microsoft.com/office/powerpoint/2010/main" val="844036646"/>
              </p:ext>
            </p:extLst>
          </p:nvPr>
        </p:nvGraphicFramePr>
        <p:xfrm>
          <a:off x="-76200" y="1295401"/>
          <a:ext cx="5486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ectangle 18"/>
          <p:cNvSpPr/>
          <p:nvPr/>
        </p:nvSpPr>
        <p:spPr>
          <a:xfrm>
            <a:off x="5334000" y="1447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Customer / consumer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pains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are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solving today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334000" y="22318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will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solve with you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is it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different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than market?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0700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solution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possible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today?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it right for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today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,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tomorrow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19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800" y="4158214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is the market?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can you be?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What value are you creating?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Be realistic!</a:t>
            </a:r>
          </a:p>
        </p:txBody>
      </p:sp>
    </p:spTree>
    <p:extLst>
      <p:ext uri="{BB962C8B-B14F-4D97-AF65-F5344CB8AC3E}">
        <p14:creationId xmlns=""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295400" y="3962400"/>
            <a:ext cx="5257800" cy="213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rved Right Arrow 12"/>
          <p:cNvSpPr/>
          <p:nvPr/>
        </p:nvSpPr>
        <p:spPr>
          <a:xfrm rot="20051073">
            <a:off x="91442" y="3886424"/>
            <a:ext cx="1295400" cy="1066800"/>
          </a:xfrm>
          <a:prstGeom prst="curv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-76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3. The Market…</a:t>
            </a:r>
            <a:b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4. The Opportunity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="" xmlns:p14="http://schemas.microsoft.com/office/powerpoint/2010/main" val="844036646"/>
              </p:ext>
            </p:extLst>
          </p:nvPr>
        </p:nvGraphicFramePr>
        <p:xfrm>
          <a:off x="-76200" y="1295401"/>
          <a:ext cx="5486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ectangle 18"/>
          <p:cNvSpPr/>
          <p:nvPr/>
        </p:nvSpPr>
        <p:spPr>
          <a:xfrm>
            <a:off x="5334000" y="1447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Customer / consumer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pains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are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solving today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334000" y="22318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will they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solve with you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How is it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different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than market?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334000" y="307008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solution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possible</a:t>
            </a:r>
            <a: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 today?</a:t>
            </a:r>
            <a:br>
              <a:rPr 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</a:b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- Why is it right for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today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, </a:t>
            </a:r>
            <a:r>
              <a:rPr lang="en-US" sz="19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tomorrow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Microsoft Uighur" pitchFamily="2" charset="-78"/>
              </a:rPr>
              <a:t>?</a:t>
            </a:r>
            <a:endParaRPr lang="en-US" sz="19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7800" y="4158214"/>
            <a:ext cx="487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is the market?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How big can you be?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What value are you creating?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Be realistic!</a:t>
            </a:r>
          </a:p>
        </p:txBody>
      </p:sp>
    </p:spTree>
    <p:extLst>
      <p:ext uri="{BB962C8B-B14F-4D97-AF65-F5344CB8AC3E}">
        <p14:creationId xmlns="" xmlns:p14="http://schemas.microsoft.com/office/powerpoint/2010/main" val="25490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1" dirty="0" err="1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Airbnb</a:t>
            </a: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: Problem, Solution, </a:t>
            </a:r>
            <a:b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Market Size, Market Potential</a:t>
            </a:r>
            <a:endParaRPr lang="en-US" sz="3800" b="1" i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3" y="1752600"/>
            <a:ext cx="3917927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696" y="1753356"/>
            <a:ext cx="3755904" cy="2056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54" y="4267200"/>
            <a:ext cx="3563746" cy="2477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0" y="4255937"/>
            <a:ext cx="4465840" cy="2466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Notched Right Arrow 16"/>
          <p:cNvSpPr/>
          <p:nvPr/>
        </p:nvSpPr>
        <p:spPr>
          <a:xfrm>
            <a:off x="4066478" y="2514600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5400000">
            <a:off x="5866359" y="357171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10800000">
            <a:off x="4010722" y="5181599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8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Mint: Market size, Landscape, </a:t>
            </a:r>
            <a:b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800" b="1" i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Product / Market Fit</a:t>
            </a:r>
            <a:endParaRPr lang="en-US" sz="3800" b="1" i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124201" cy="254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39" y="2506472"/>
            <a:ext cx="3582761" cy="267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28797"/>
            <a:ext cx="3352800" cy="252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Notched Right Arrow 12"/>
          <p:cNvSpPr/>
          <p:nvPr/>
        </p:nvSpPr>
        <p:spPr>
          <a:xfrm rot="2299909">
            <a:off x="2768702" y="247158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2299909">
            <a:off x="6022176" y="3919382"/>
            <a:ext cx="810322" cy="609600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77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-762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5. Your Product….</a:t>
            </a:r>
            <a:b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40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6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Your Traction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41357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You’ve set the stage…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now show off the product and traction / validation:</a:t>
            </a:r>
          </a:p>
          <a:p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 want to know: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is the product resonating?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is it trending in the right direction?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engagement, engagement, engagement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    </a:t>
            </a:r>
            <a:r>
              <a:rPr lang="en-US" sz="2800" i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engagement data &gt; user acquisition!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</a:t>
            </a:r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your KPIs? Goals?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12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Picture 45" descr="http://www.inquisitr.com/wp-content/quantcast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51737"/>
            <a:ext cx="1323124" cy="368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0" descr="http://www.hughsnews.ca/wp-content/uploads/2011/01/MarkMonitor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401347"/>
            <a:ext cx="1436916" cy="221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syntaxdistribution.com/wp-content/uploads/TT_FM_Logo-300x3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40" b="39040"/>
          <a:stretch/>
        </p:blipFill>
        <p:spPr bwMode="auto">
          <a:xfrm>
            <a:off x="5971401" y="2922543"/>
            <a:ext cx="1267599" cy="277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0"/>
            <a:ext cx="807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About Us: </a:t>
            </a:r>
            <a:b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35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Sample Companies</a:t>
            </a:r>
            <a:endParaRPr lang="en-US" sz="35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1589316"/>
            <a:ext cx="8686800" cy="2296884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7sbio.com/images/polaris-ventures-logo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2435510" cy="5149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152400" y="4332516"/>
            <a:ext cx="8686800" cy="229688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http://tctechcrunch2011.files.wordpress.com/2009/09/dogpatch-labs-logo-630x188.png?w=630&amp;h=188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4" y="4035711"/>
            <a:ext cx="2307841" cy="688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pload.wikimedia.org/wikipedia/en/2/28/Instagram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22" y="5029200"/>
            <a:ext cx="561278" cy="561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genuinewahadvice.com/wp-content/uploads/2011/10/taskrabbi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54" y="4895849"/>
            <a:ext cx="784436" cy="784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blogs-images.forbes.com/tomiogeron/files/2011/07/lolapps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065243"/>
            <a:ext cx="1365731" cy="462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logotypes101.com/files/564/5E661809F14D9D7F68D8CD3709C6D520/lrg_fslogoonwhite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333" b="37333"/>
          <a:stretch/>
        </p:blipFill>
        <p:spPr bwMode="auto">
          <a:xfrm>
            <a:off x="3685902" y="5162217"/>
            <a:ext cx="1259240" cy="319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dogpatchlabs.files.wordpress.com/2009/12/shareaholic-logo-tr1.png?w=150&amp;h=3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11854"/>
            <a:ext cx="1428750" cy="352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dogpatchlabs.files.wordpress.com/2009/12/take-the-interview1.png?w=150&amp;h=5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5411"/>
            <a:ext cx="1120294" cy="395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dogpatchlabs.files.wordpress.com/2009/12/artsicleblue.jpg?w=150&amp;h=4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6" y="5810249"/>
            <a:ext cx="14287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7" descr="data:image/jpeg;base64,/9j/4AAQSkZJRgABAQAAAQABAAD/2wCEAAkGBhQQEBUSERQWFRUWGRkZFBcXGBwYHxwfHB0gGiIaGRgjHCYkHSMlHh4fKy8gIyc1LSwsGh89NTAqNSYsLCkBCQoKDgwNGQ4OGTYkHiQ1MDUqNCwsLC4vLC0vNTQsNS4sKSkpKSwsLSkpLDQvLCwpKSksLCwsKSwpLCkpLCkpMv/AABEIADwAyAMBIgACEQEDEQH/xAAcAAADAQEAAwEAAAAAAAAAAAAABgcFCAIDBAH/xAA+EAABAgMGAQgIBAUFAAAAAAABAgMABBEFBgcSITFBEyJRYXGBkbIUMjVCUnOhsSMzcoIVNKLB0SQlQ2KS/8QAGQEBAQEBAQEAAAAAAAAAAAAAAAQDAgEF/8QAIxEBAQACAQMDBQAAAAAAAAAAAAECAxESEyEEMkEiIzFRcf/aAAwDAQACEQMRAD8ArF7byos6VXMLFaaITWmZR2TXh29AMc+W9f8AnZ1RLj60pOzbZKEjqoDU95MOGNF4luluVcYcZKFqWFKIKXBTKCgjffuhSw/tRuXnUrcl1TCqFLTaACc5pQ0O+lYDG9BfIz8m7TfNlXTtzUjWsC/05JKBbeUpI3bcJWk9VDt3R0rJOqW2lS0FtRFSgkKKeokaHuiEY02Q2xaCVNpCeVbC1ACgzBRSTTroICyXQvQ3aMql9sZT6q0VqUqG4rx6QegxtRHsAZg5ptHu0aV384fb7RYYAgjwceSn1iB2mkfqHAoVBBHUawHlBBBAEEeDjyU+soDtIEfqHArVJB7DWA8oIIIAggggCCCCAIwr62o5LSa3WjRYKaEiu5A2jacfSn1lAdpAhaxIP+3OdqPMI01znOSu8POUK90r8TcxONNOrBQonMAkDgTvFQiIXB9osdqvKYt8beqxmOckjTfJMvAgggiVgIIIIBTxEnZFEulu0QcjhIQUpJUkgVqkj1TCTcy8NjWYCpDjjjprV1bRqB8KR7o6en6R9ePv5Mr+tzyiJxcm6n8SmfR+U5PmKXmy5tqaUqOmAsE1jXIJSSgurPBIbIr3mgiNXvvQu0ppT6xlFAltA1ypGwrxOup6THne65z1mPcm9RSVatuJ9VQ6ugjiIdsGRIuOFt1lPpaaqQtZKgoD4UnRKh2bcYBqwduquTlFOvApcmCk5SKFKU1y1HAmpPeI+TFLEtUmfRZUgPEVcXvkB2CR8R3qdh9KXHKd451T04+4s1KnVn+ogDuAEBq2RdSftbM4gKdAOrjq6Jr0AmtT2DSPTMtT1jTASSthwc5OVVUqHSPdUIYbu4wOSUs3LtyzRS2KVKlAk1qSRTcmMm++IC7VS0HGUNlsqIUlRJIUBUajqEBbMP73i0pQOkAOoOR1I2zUrUdRGsJWJ2KTjTqpOSVlKdHXRqQfgR0U4nfopGbghaBbM6PdDQcp1ozf2MTF54rUVqNVKJUoniTqT4wG7ZV2Z60yVtIceAPOWtXNr0ZlGleoRqyFxrUlplptKXWCtYSHEKqkdZKSRoK6HeLrdezEy0mw0gABLaa04kipPeaxqQE1xteW1IMZXFg8qAVBRSTzFb0pCvgnPOLtBYW4tQ5FWilEj1k8CYZseP5Fn548i4UsDPaK/kq8yYCzXnURJTJBoQy7QjT3DHNFl2q8X2gXnfzEf8iviHXHS16f5GZ+Q75DHL9lfntfMb8wgOh8VHVIsmYUklJGShBIPrjiIg9iXqflX0PBa1lFaJUtRFSCBUV1pWtOqLtiz7ImP2edMQ64tmImbRl2XRVCl84dNATQ9RpAeL1nT89mmVNTD4NSXMilDuNKAdkWG2LMMtd9tk1qlDWau9SQojxMPzbQSAlIAAFAAKADoA4QtYk+znO1HmEaavfP671++JxcH2ix2q8pjaxOlXGZlLqFrCHRwUoDMnQ6V0qKHxjFuD7RY7VeUxTL/WP6TJLA9Zv8RP7dx3isXbc+ndOVWeXTsjDwptouIdYWoqKSFpqSTQ6HXqNP/UMV9rU9HkXVg0URkT2q007q+ESm5VqejzrSyaJUciuxWmvfSGjFu1Kqalxwq4vv5qf7/SOM9XO+fquMtf3YWbqMuzU200XHMtcy+er1U6njx274Ib8JrHohyZUNVHIjsGpPeaeEEZ+o2Xr4x+HO7O9XEZWPv5Mr+tzyiFjBH2mfkr+6Ye8YLszE83Lplmy4ULWVUIFAUgDciMHCu485Jz5dmGShHJrTXMk6kjTQmJE6iXyusi0ZRbCqBW7Sz7qhsezgeoxzaC9IzPFt5hfgpJ+o+4PXHV8TLFfDlc4pM1KIzPaJdQCBmHBVTTUbHpFOiAcbnXoRaMoh9NArZxHwqG47OI6iI54vnZCpWfmGlDZxSk9aVHMD4H6Q+Yc3etOzZoFUurkHKJeAUg6cFgZt018CYeL+4dt2mgKB5N9AohylQR8KxxFeO4+kBhYYS9nzskhK5eXU+0MroU2kqNNl7VII49sNz907PbSVLlpZKRuVNoA8SIh05hjaUsuqWVKpstlQV4UII8IEXBtWZIC2Xj1uroP6lQF3syxZQNlUq0ylLyKFbSUjMk9YGojmO07OXLvOMuCi21FKu7SvYd++OjcO7uvyEkGJhxKyFEpCa0QDrlzHfWp24xlYhYYItE8uyoNzAFCT6q6bBVNiPiEBq4f3panZJrKocohKUOorzgUiladB3r1xvzFottqSlbiEqWQEJKgCSeAHGOdJnDa0mFaS7hPxNEK+oMfVZOGVpvOpVyamiCCHHV0ykGoI3Vp1CAfseB/oWfnjyKhIwZtFtm0vxFBOdtSUkmgrUGle4xYb23V/iMiZdxQDlEqSsCgzpG9OgmunQYhU7hlaLS8pllq/7IooHsIP3gLTiBe2WlpJ5C3Elbja0IQkgqJUkitOAFdSY54sv89r5iPMIoN1cF5h5Wed/BQBoioK1HgDSuUfXq4xkN4TWmlQIYFQQR+Ijh+6AreLPsiY/Z50xGcMfa0r+o+UxcL/ANkuzdmusspzOLCaJqBsoE6k0ia3Fw2npW0GHnmQltCiVHOg05pGwNYC3wr4k+znO1HmENEYN9rMcmZJbTKcyyU0FQNiDuY013jOWu8PGUS64PtFjtV5TFuIrEuujcmbl51p11sJQknMcyTwI2BipRt6rKZZyytN9ly8INeqyPRZt1oCiQao/SrUeG3dHptO0XJ18LUKrVkQAOkAJHifvDvi7Jo/AdqAs5kU6RvXuPmjDw2sjl50LI5rIznt2T9de6LMNk7fcvwpxz+jrqrWHZglpdtke4kA9Z4nxrBH3QR8q3m81BbyIIII8eCCCCAIIIIAggggCCCCAIIIIAggggCCCCAIIIIAggggCFq1MQZWXdW04V50GhCUV1pXQ7QyxCLzN1nHySSS4uvjFGjXNlvU21YTO+XsvdeYz7+emVCRRtJ3A3JPWf8AEUvD2wTKygKxRx051dIHug9g+5jFuBdCXUgTCwVrB5oURlB6aU174oUab9k47eP4jrbnOOjEQQQRGn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3" name="Picture 29" descr="http://www.trymyui.com/images/customer_logos/recurl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62217"/>
            <a:ext cx="1068628" cy="32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http://dogpatchlabs.files.wordpress.com/2009/12/forrstnewlogo.png?w=150&amp;h=7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34049"/>
            <a:ext cx="1064508" cy="510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dogpatchlabs.files.wordpress.com/2009/12/tutorspree-logo.png?w=150&amp;h=2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2" y="5905499"/>
            <a:ext cx="1428750" cy="247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://ryanspoon.com/blog/wp-content/uploads/Yardsell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52479"/>
            <a:ext cx="914400" cy="357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ryanspoon.com/blog/wp-content/uploads/soundtrackin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45" y="5738025"/>
            <a:ext cx="1716755" cy="453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5" descr="http://www.logotypes101.com/files/564/5E661809F14D9D7F68D8CD3709C6D520/lrg_fslogoonwhite.gif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333" b="37333"/>
          <a:stretch/>
        </p:blipFill>
        <p:spPr bwMode="auto">
          <a:xfrm>
            <a:off x="1676400" y="2314127"/>
            <a:ext cx="1259240" cy="3190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http://blogs-images.forbes.com/tomiogeron/files/2011/07/lolapps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58996"/>
            <a:ext cx="1365731" cy="462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9" descr="http://www.trymyui.com/images/customer_logos/recurl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1737"/>
            <a:ext cx="1068628" cy="32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http://www.simplemobilereview.com/wp-content/uploads/2010/05/LogMeIn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46" y="2256141"/>
            <a:ext cx="1027254" cy="4349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http://1.bp.blogspot.com/-DNB5EgE8ZoU/TX5bcpfyXhI/AAAAAAAAC1g/lGP0j88hNpQ/s1600/SD-Logo-R-sans-tag_HiRes.jp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55" y="2899328"/>
            <a:ext cx="1450945" cy="301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www.outworks.ca/wp-content/uploads/2011/03/egnyte-cloud-file-server-eps-logo-300px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4046"/>
            <a:ext cx="1428752" cy="319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mages.wordpressapi.com/wordpress-logo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961768"/>
            <a:ext cx="1345974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ereexpo.com/2011fall/media/2011/05/Jibe_logo-118x127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65" y="2286000"/>
            <a:ext cx="437235" cy="470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http://www.bentonpena.org/wp-content/plugins/rss-poster/cache/10370_mixel-logo-large.pn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223" b="40740"/>
          <a:stretch/>
        </p:blipFill>
        <p:spPr bwMode="auto">
          <a:xfrm>
            <a:off x="7675575" y="5184337"/>
            <a:ext cx="1087425" cy="302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ReadyForZero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85829"/>
            <a:ext cx="1615395" cy="290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http://www.proandcontracts.com/wp-content/uploads/2011/01/legalzoom-partnership-logo.jp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75329"/>
            <a:ext cx="1389393" cy="678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767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771" y="4694248"/>
            <a:ext cx="3102429" cy="11731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206514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ReadyForZero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: Product Traction</a:t>
            </a:r>
            <a:endParaRPr lang="en-US" sz="40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tctechcrunch.files.wordpress.com/2011/06/a8.png?w=6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5905500" cy="505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" y="685800"/>
            <a:ext cx="32385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Traction can be shown through acquisition, usage, retention, etc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.</a:t>
            </a:r>
            <a:endParaRPr lang="en-US" sz="2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5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ReadyForZero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showed user activity as measure of product efficacy:</a:t>
            </a:r>
          </a:p>
          <a:p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U</a:t>
            </a:r>
            <a:r>
              <a:rPr lang="en-US" sz="2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sers pay-off debt 2x faster than non-users</a:t>
            </a:r>
          </a:p>
        </p:txBody>
      </p:sp>
    </p:spTree>
    <p:extLst>
      <p:ext uri="{BB962C8B-B14F-4D97-AF65-F5344CB8AC3E}">
        <p14:creationId xmlns="" xmlns:p14="http://schemas.microsoft.com/office/powerpoint/2010/main" val="42442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24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7. The Future: 12mo &amp; Out</a:t>
            </a:r>
            <a:endParaRPr lang="en-US" sz="44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41357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So far, you’ve spent the deck outlining team, product and success to-date.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Now talk about what’s next…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how it ties into the big vision and the fundraise.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the next 12-24 months of: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Product		- People	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- Performance	- Finances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	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922" y="2679918"/>
            <a:ext cx="8257478" cy="105388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5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76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8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The Ask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160020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 pitch deck cannot crescendo without a clear ask (aka what you are looking for):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size investment are you looking for?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long does it get you?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will you spend it?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are goals before raising the next round?</a:t>
            </a:r>
          </a:p>
          <a:p>
            <a:pPr marL="914400" lvl="1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else can the investor(s) help?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04800" y="4963180"/>
            <a:ext cx="944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>
                <a:solidFill>
                  <a:schemeClr val="accent3"/>
                </a:solidFill>
                <a:cs typeface="Microsoft Uighur" pitchFamily="2" charset="-78"/>
              </a:rPr>
              <a:t>This is commonly overlooked… but easy to create!</a:t>
            </a:r>
            <a:endParaRPr lang="en-US" sz="3200" b="1" dirty="0">
              <a:solidFill>
                <a:schemeClr val="accent3"/>
              </a:solidFill>
              <a:cs typeface="Microsoft Uighur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96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990600"/>
            <a:ext cx="8686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Learn more.</a:t>
            </a:r>
            <a:b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</a:br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Connect with us.</a:t>
            </a:r>
            <a:endParaRPr lang="en-US" sz="57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" name="Picture 4" descr="http://www.7sbio.com/images/polaris-ventures-logo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399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://tctechcrunch2011.files.wordpress.com/2009/09/dogpatch-labs-logo-630x188.png?w=630&amp;h=18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828800" cy="5457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http://ryanspoon.com/blog/wp-content/themes/arthemia-premium/images/logo/logo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080593"/>
            <a:ext cx="1809750" cy="857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7476" y="4970892"/>
            <a:ext cx="2526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3"/>
              </a:rPr>
              <a:t>polaris.vc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9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9"/>
              </a:rPr>
              <a:t>polarisvc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0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0"/>
              </a:rPr>
              <a:t>polarisventures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4953000"/>
            <a:ext cx="222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5"/>
              </a:rPr>
              <a:t>dogpatchlabs.com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1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1"/>
              </a:rPr>
              <a:t>dogpatchlabs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2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2"/>
              </a:rPr>
              <a:t>dogpatchlabs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4953000"/>
            <a:ext cx="2526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7"/>
              </a:rPr>
              <a:t>ryanspoon.com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3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3"/>
              </a:rPr>
              <a:t>ryanspoon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4"/>
              </a:rPr>
              <a:t>fb.com/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  <a:hlinkClick r:id="rId14"/>
              </a:rPr>
              <a:t>ryanspoon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62600"/>
            <a:ext cx="381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57800"/>
            <a:ext cx="304800" cy="29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72918"/>
            <a:ext cx="307492" cy="28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6" y="5562600"/>
            <a:ext cx="3810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707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" y="3733800"/>
            <a:ext cx="6019800" cy="1905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Intro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922" y="1372453"/>
            <a:ext cx="8333678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I’ve seen 1,000s of early stage decks over last 2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yrs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Most mistakes are relatively common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most mistakes are easily addressed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This is a guide to creating your pitch deck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Warning: it’s just one investor’s advice :)</a:t>
            </a:r>
          </a:p>
          <a:p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Two parts to this walkthrough: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1. Five overarching guidelines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	2. An example structure &amp; flow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</p:txBody>
      </p:sp>
      <p:pic>
        <p:nvPicPr>
          <p:cNvPr id="11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68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0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470"/>
          <a:stretch/>
        </p:blipFill>
        <p:spPr bwMode="auto">
          <a:xfrm>
            <a:off x="0" y="1992086"/>
            <a:ext cx="9167200" cy="19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15" b="37089"/>
          <a:stretch/>
        </p:blipFill>
        <p:spPr bwMode="auto">
          <a:xfrm>
            <a:off x="0" y="3984172"/>
            <a:ext cx="91672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1490008"/>
            <a:ext cx="8686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7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Five Themes / Guidelines</a:t>
            </a:r>
            <a:endParaRPr lang="en-US" sz="57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683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1. A Great One-Liner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372453"/>
            <a:ext cx="8077200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Think of it as your elevator pitch… in one sentence.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It’s a hybrid of: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> Your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Microsoft Uighur" pitchFamily="2" charset="-78"/>
              </a:rPr>
              <a:t>product / vision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Your company purpose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A starting point for the pitch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Common framework: “We are X for Y”</a:t>
            </a:r>
            <a:r>
              <a:rPr lang="en-US" sz="28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*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*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assuming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X 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is attractive and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Y </a:t>
            </a:r>
            <a:r>
              <a:rPr lang="en-US" sz="2800" b="1" i="1" baseline="30000" dirty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is a big enough </a:t>
            </a:r>
            <a:r>
              <a:rPr lang="en-US" sz="2800" b="1" i="1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Microsoft Uighur" pitchFamily="2" charset="-78"/>
              </a:rPr>
              <a:t>opportunity!</a:t>
            </a: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  <a:p>
            <a:endParaRPr lang="en-US" sz="2800" b="1" i="1" baseline="30000" dirty="0">
              <a:solidFill>
                <a:schemeClr val="tx1">
                  <a:lumMod val="50000"/>
                  <a:lumOff val="50000"/>
                </a:schemeClr>
              </a:solidFill>
              <a:cs typeface="Microsoft Uighu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" y="3843199"/>
            <a:ext cx="8257478" cy="957401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993" b="46377"/>
          <a:stretch/>
        </p:blipFill>
        <p:spPr bwMode="auto">
          <a:xfrm>
            <a:off x="562656" y="5029200"/>
            <a:ext cx="3856944" cy="177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036" r="43993"/>
          <a:stretch/>
        </p:blipFill>
        <p:spPr bwMode="auto">
          <a:xfrm>
            <a:off x="4296456" y="4955041"/>
            <a:ext cx="3856944" cy="17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56" y="5838825"/>
            <a:ext cx="28670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324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377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2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Know Your Audience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Before crafting a pitch deck, understand: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Who you are meeting with?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What is the investor’s and the firm’s focus?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Are there related investments?</a:t>
            </a:r>
          </a:p>
          <a:p>
            <a:pPr marL="800100" lvl="1" indent="-34290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 much time do you have?</a:t>
            </a:r>
          </a:p>
          <a:p>
            <a:pPr marL="342900" indent="-342900">
              <a:buFontTx/>
              <a:buChar char="-"/>
            </a:pP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These influence your deck, the discussion and 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likely questions you’ll be asked.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" y="4114800"/>
            <a:ext cx="8257478" cy="129540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9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3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10-15 Slides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The deck is important...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 But the conversation is more important.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Budget your time accordingly.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Allow for discussion alongside each slide. </a:t>
            </a:r>
          </a:p>
          <a:p>
            <a:pPr marL="342900" indent="-342900">
              <a:buFontTx/>
              <a:buChar char="-"/>
            </a:pP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10-15 slides. Max. </a:t>
            </a:r>
            <a:b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   </a:t>
            </a:r>
            <a:r>
              <a:rPr lang="en-US" sz="3200" i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Will provide suggested structure later in deck</a:t>
            </a:r>
          </a:p>
        </p:txBody>
      </p:sp>
    </p:spTree>
    <p:extLst>
      <p:ext uri="{BB962C8B-B14F-4D97-AF65-F5344CB8AC3E}">
        <p14:creationId xmlns="" xmlns:p14="http://schemas.microsoft.com/office/powerpoint/2010/main" val="2053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Microsoft Uighur" pitchFamily="2" charset="-78"/>
              </a:rPr>
              <a:t>4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. Beware the Demo</a:t>
            </a:r>
            <a:endParaRPr lang="en-US" sz="48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565970"/>
            <a:ext cx="8763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For early stage companies, it’s all about</a:t>
            </a:r>
            <a:r>
              <a:rPr lang="en-US" sz="3200" b="1" dirty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 product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And the best mark of product is </a:t>
            </a:r>
            <a:r>
              <a:rPr lang="en-US" sz="3200" b="1" dirty="0" smtClean="0">
                <a:solidFill>
                  <a:schemeClr val="accent3"/>
                </a:solidFill>
                <a:latin typeface="+mj-lt"/>
                <a:cs typeface="Microsoft Uighur" pitchFamily="2" charset="-78"/>
              </a:rPr>
              <a:t>market validation.</a:t>
            </a: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Demos are great… but remember these four rules: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Be careful of time.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Don’t get lost in product.</a:t>
            </a:r>
          </a:p>
          <a:p>
            <a:pPr marL="971550" lvl="1" indent="-514350">
              <a:buAutoNum type="arabicPeriod"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Have backup if (when!) something goes wrong.</a:t>
            </a:r>
          </a:p>
          <a:p>
            <a:pPr marL="971550" lvl="1" indent="-514350">
              <a:buAutoNum type="arabicPeriod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G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ive even weight to product &amp; traction /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20533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7sbio.com/images/polaris-ventures-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828800" cy="3866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44" b="23944"/>
          <a:stretch/>
        </p:blipFill>
        <p:spPr bwMode="auto">
          <a:xfrm>
            <a:off x="0" y="0"/>
            <a:ext cx="9167200" cy="120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6922" y="159603"/>
            <a:ext cx="84098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 smtClean="0">
                <a:solidFill>
                  <a:schemeClr val="bg1"/>
                </a:solidFill>
                <a:latin typeface="+mj-lt"/>
                <a:cs typeface="Microsoft Uighur" pitchFamily="2" charset="-78"/>
              </a:rPr>
              <a:t>5. Expect the Deck to be Shared</a:t>
            </a:r>
            <a:endParaRPr lang="en-US" sz="4600" b="1" dirty="0">
              <a:solidFill>
                <a:schemeClr val="bg1"/>
              </a:solidFill>
              <a:latin typeface="+mj-lt"/>
              <a:cs typeface="Microsoft Uighur" pitchFamily="2" charset="-78"/>
            </a:endParaRPr>
          </a:p>
        </p:txBody>
      </p:sp>
      <p:pic>
        <p:nvPicPr>
          <p:cNvPr id="1031" name="Picture 7" descr="http://tctechcrunch2011.files.wordpress.com/2009/09/dogpatch-labs-logo-630x188.png?w=630&amp;h=1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297762"/>
            <a:ext cx="1622041" cy="484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Whether you like it or not (!),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your deck will be shared (i.e. among partnership).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/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Goal: be equally compelling with/without voiceover.</a:t>
            </a:r>
          </a:p>
          <a:p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Microsoft Uighur" pitchFamily="2" charset="-78"/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How?</a:t>
            </a:r>
          </a:p>
          <a:p>
            <a:pPr lvl="1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deck should tell its own story.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do *not* rely on builds, intricate slides.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make the file size manageable for email.</a:t>
            </a:r>
            <a:b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</a:b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Microsoft Uighur" pitchFamily="2" charset="-78"/>
              </a:rPr>
              <a:t>- PDF or secure URL are great alternatives to PPT.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9322" y="2832318"/>
            <a:ext cx="8257478" cy="82528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78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563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Spoon</dc:creator>
  <cp:lastModifiedBy>etang</cp:lastModifiedBy>
  <cp:revision>113</cp:revision>
  <dcterms:created xsi:type="dcterms:W3CDTF">2011-12-23T23:49:47Z</dcterms:created>
  <dcterms:modified xsi:type="dcterms:W3CDTF">2012-03-12T01:17:48Z</dcterms:modified>
</cp:coreProperties>
</file>