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3" r:id="rId4"/>
    <p:sldId id="286" r:id="rId5"/>
    <p:sldId id="300" r:id="rId6"/>
    <p:sldId id="261" r:id="rId7"/>
    <p:sldId id="290" r:id="rId8"/>
    <p:sldId id="294" r:id="rId9"/>
    <p:sldId id="291" r:id="rId10"/>
    <p:sldId id="293" r:id="rId11"/>
    <p:sldId id="292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96" d="100"/>
          <a:sy n="96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64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1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8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3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2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6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8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69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16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5CE7-CBB8-4297-B4DA-9532D95CD506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42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15" b="470"/>
          <a:stretch/>
        </p:blipFill>
        <p:spPr bwMode="auto">
          <a:xfrm>
            <a:off x="0" y="198120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1490008"/>
            <a:ext cx="8114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Koala</a:t>
            </a:r>
            <a:endParaRPr lang="en-US" sz="6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8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Target Audiences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Casual sellers who want to get rid </a:t>
            </a:r>
            <a:r>
              <a:rPr lang="en-US" sz="2000" b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of unused items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Challenges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 Craigslist TOU is very unfriendly – using 3Taps solves the partial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Vision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An open platform for casual selling and local buying</a:t>
            </a:r>
          </a:p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What is Koala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An mobile app and web platform that streamlines the casual selling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39000" y="655320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icrosoft Uighur" pitchFamily="2" charset="-78"/>
              </a:rPr>
              <a:t>XYZ Inc. Confidential 2012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cs typeface="Microsoft Uighur" pitchFamily="2" charset="-78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How It Works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447800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Buyer clicks “Buy” from local for sale post (think Craigslist,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Oodle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) 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Place an offer with optional deposit and schedule an appointment for pickup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Seller accepts offer and confirms appointment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Buyer and seller meets and transacts, payment in cash or in mobile</a:t>
            </a:r>
          </a:p>
          <a:p>
            <a:pPr>
              <a:buFontTx/>
              <a:buChar char="-"/>
            </a:pP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>
              <a:buFontTx/>
              <a:buChar char="-"/>
            </a:pP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39000" y="655320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icrosoft Uighur" pitchFamily="2" charset="-78"/>
              </a:rPr>
              <a:t>XYZ Inc. Confidential 2012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cs typeface="Microsoft Uighur" pitchFamily="2" charset="-78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4800" y="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Scenario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447800"/>
            <a:ext cx="6477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Jessica uses Koala mobile app or website to post an ad to sell her iPhone4 for 400$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Ad automatically posted to Craigslist or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Oodle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or other supported listing site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Two potential buyers, Jeff and Tiffany both find the ad on craigslist, they click the “Buy” link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Jeff is directed to the Koala site where he places an offer of 380$, with a deposit of 10$. Jeff also requests an appointment for pickup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Tiffany places an offer of 350$ and with no deposit, also requests for an appointment for viewing 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Jessica receives notifications, and decides she wants to go with Jeff and confirms his appointment.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Jessica and Jeff meets, Jeff pays Jessica via the Koala platform. Jessica receives payment confirmation and hands over the iPhone to Jeff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What Problem It Solves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Koala solves problems for casual local seller and buyer: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Appointment scheduling and management. It’s difficult to coordinate multiple buyer’s requests to meet, especially most sellers have full time job. 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 lvl="1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An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optional deposit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 guarantee buyer will show up. No-show is very frustrating experience for seller</a:t>
            </a:r>
          </a:p>
          <a:p>
            <a:pPr lvl="1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The deposit also works for buyer: he can be assured the item will be available for him when he arrives (First come first serve)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 lvl="1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Payment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. Often times seller are not able to make changes or buyers do not have sufficient cash. An ATM or grocery shop trip is not always convenient</a:t>
            </a:r>
          </a:p>
          <a:p>
            <a:pPr>
              <a:buFontTx/>
              <a:buChar char="-"/>
            </a:pP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Differentiators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14478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1524000"/>
            <a:ext cx="647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Appointment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scheduling, deposit minimize the no-show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Seller Proxy: One place to manage your buyer interactions, such as communications and questions.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Browser plugin to work with popular listing sites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Payment handling: no cash transaction</a:t>
            </a:r>
          </a:p>
          <a:p>
            <a:pPr marL="0" lvl="1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Pickup/Delivery service (with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TaskRabbit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)	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 marL="0" lvl="1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Seamless integration: seller can integrate the Koala by just copy pasting one line of html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>
              <a:buFontTx/>
              <a:buChar char="-"/>
            </a:pP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Business Model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For each deposit made(5, 10, 20$), we receive 1$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How Big It Can Be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For Profit: A whole eco-system sustained by the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skollar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, the labor-fair currency that can be used to “buy” anything(virtual or physical).  Similar to Second Life except this has real world meaning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Needs some number here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Not For Profit: Western education become affordable to the third world. </a:t>
            </a: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Competitors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Quickable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  <a:p>
            <a:pPr algn="just"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Oodle</a:t>
            </a:r>
            <a:endParaRPr lang="en-US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13878</TotalTime>
  <Words>517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Spoon</dc:creator>
  <cp:lastModifiedBy>etang</cp:lastModifiedBy>
  <cp:revision>503</cp:revision>
  <dcterms:created xsi:type="dcterms:W3CDTF">2011-12-23T23:49:47Z</dcterms:created>
  <dcterms:modified xsi:type="dcterms:W3CDTF">2012-10-26T13:33:27Z</dcterms:modified>
</cp:coreProperties>
</file>