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59" r:id="rId3"/>
    <p:sldId id="270" r:id="rId4"/>
    <p:sldId id="271" r:id="rId5"/>
    <p:sldId id="273" r:id="rId6"/>
    <p:sldId id="272" r:id="rId7"/>
  </p:sldIdLst>
  <p:sldSz cx="9144000" cy="5715000" type="screen16x10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FF"/>
    <a:srgbClr val="E6E6E6"/>
    <a:srgbClr val="DDEBCB"/>
    <a:srgbClr val="3CC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1" y="3238499"/>
            <a:ext cx="6400800" cy="14605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5294-56B4-416D-9991-F4041BD9F04D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46B7-5FAC-4BB3-9A35-59A33C124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97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5294-56B4-416D-9991-F4041BD9F04D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46B7-5FAC-4BB3-9A35-59A33C124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5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5294-56B4-416D-9991-F4041BD9F04D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46B7-5FAC-4BB3-9A35-59A33C124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5294-56B4-416D-9991-F4041BD9F04D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46B7-5FAC-4BB3-9A35-59A33C124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0"/>
            <a:ext cx="7772400" cy="12501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5294-56B4-416D-9991-F4041BD9F04D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46B7-5FAC-4BB3-9A35-59A33C124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3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5294-56B4-416D-9991-F4041BD9F04D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46B7-5FAC-4BB3-9A35-59A33C124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8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5294-56B4-416D-9991-F4041BD9F04D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46B7-5FAC-4BB3-9A35-59A33C124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35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5294-56B4-416D-9991-F4041BD9F04D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46B7-5FAC-4BB3-9A35-59A33C124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3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5294-56B4-416D-9991-F4041BD9F04D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46B7-5FAC-4BB3-9A35-59A33C124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3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27543"/>
            <a:ext cx="5111750" cy="48775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5294-56B4-416D-9991-F4041BD9F04D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46B7-5FAC-4BB3-9A35-59A33C124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5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499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7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5294-56B4-416D-9991-F4041BD9F04D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46B7-5FAC-4BB3-9A35-59A33C124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4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1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333501"/>
            <a:ext cx="8229600" cy="3771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1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25294-56B4-416D-9991-F4041BD9F04D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1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D46B7-5FAC-4BB3-9A35-59A33C124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7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7" name="Picture 2" descr="C:\Users\hyemin\Desktop\httpblog.ionic.ioionic-and-the-internet-of-things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95" t="3419" r="20084" b="6826"/>
          <a:stretch/>
        </p:blipFill>
        <p:spPr bwMode="auto">
          <a:xfrm>
            <a:off x="0" y="1"/>
            <a:ext cx="9303658" cy="571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7775" y="561974"/>
            <a:ext cx="8368107" cy="2369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500" dirty="0">
                <a:solidFill>
                  <a:srgbClr val="0058FF"/>
                </a:solidFill>
                <a:latin typeface="+mj-lt"/>
                <a:ea typeface="a가을운동회M" pitchFamily="18" charset="-127"/>
              </a:rPr>
              <a:t>포트폴리오 게시판</a:t>
            </a:r>
          </a:p>
        </p:txBody>
      </p:sp>
      <p:sp>
        <p:nvSpPr>
          <p:cNvPr id="6" name="직사각형 5"/>
          <p:cNvSpPr/>
          <p:nvPr/>
        </p:nvSpPr>
        <p:spPr>
          <a:xfrm flipV="1">
            <a:off x="601552" y="2030783"/>
            <a:ext cx="4732448" cy="45719"/>
          </a:xfrm>
          <a:prstGeom prst="rect">
            <a:avLst/>
          </a:prstGeom>
          <a:solidFill>
            <a:srgbClr val="005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  <a:latin typeface="+mj-lt"/>
              <a:ea typeface="a뉴고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5314890"/>
            <a:ext cx="1697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lt"/>
                <a:ea typeface="a참고딕L" panose="02020600000000000000" pitchFamily="18" charset="-127"/>
              </a:rPr>
              <a:t>Design by SEOSSI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j-lt"/>
              <a:ea typeface="a참고딕L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358C1C-9C7C-423F-8D35-60E0E230B806}"/>
              </a:ext>
            </a:extLst>
          </p:cNvPr>
          <p:cNvSpPr/>
          <p:nvPr/>
        </p:nvSpPr>
        <p:spPr>
          <a:xfrm>
            <a:off x="5171091" y="4855779"/>
            <a:ext cx="3862552" cy="574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rgbClr val="0058FF"/>
                </a:solidFill>
                <a:latin typeface="+mj-lt"/>
                <a:ea typeface="a가을운동회M" pitchFamily="18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B30018-275A-461A-AAFF-0413F75BBEAA}"/>
              </a:ext>
            </a:extLst>
          </p:cNvPr>
          <p:cNvSpPr/>
          <p:nvPr/>
        </p:nvSpPr>
        <p:spPr>
          <a:xfrm>
            <a:off x="5490584" y="3493108"/>
            <a:ext cx="3622793" cy="20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rgbClr val="0058FF"/>
                </a:solidFill>
                <a:latin typeface="+mj-lt"/>
                <a:ea typeface="a가을운동회M" pitchFamily="18" charset="-127"/>
              </a:rPr>
              <a:t>10</a:t>
            </a:r>
            <a:r>
              <a:rPr lang="ko-KR" altLang="en-US" sz="4000" dirty="0">
                <a:solidFill>
                  <a:srgbClr val="0058FF"/>
                </a:solidFill>
                <a:latin typeface="+mj-lt"/>
                <a:ea typeface="a가을운동회M" pitchFamily="18" charset="-127"/>
              </a:rPr>
              <a:t>조 </a:t>
            </a:r>
            <a:endParaRPr lang="en-US" altLang="ko-KR" sz="4000" dirty="0">
              <a:solidFill>
                <a:srgbClr val="0058FF"/>
              </a:solidFill>
              <a:latin typeface="+mj-lt"/>
              <a:ea typeface="a가을운동회M" pitchFamily="18" charset="-127"/>
            </a:endParaRPr>
          </a:p>
          <a:p>
            <a:r>
              <a:rPr lang="ko-KR" altLang="en-US" sz="2500" dirty="0">
                <a:solidFill>
                  <a:srgbClr val="0058FF"/>
                </a:solidFill>
                <a:latin typeface="+mj-lt"/>
                <a:ea typeface="a가을운동회M" pitchFamily="18" charset="-127"/>
              </a:rPr>
              <a:t>팀장 </a:t>
            </a:r>
            <a:r>
              <a:rPr lang="ko-KR" altLang="en-US" sz="2500" dirty="0" err="1">
                <a:solidFill>
                  <a:srgbClr val="0058FF"/>
                </a:solidFill>
                <a:latin typeface="+mj-lt"/>
                <a:ea typeface="a가을운동회M" pitchFamily="18" charset="-127"/>
              </a:rPr>
              <a:t>서재준</a:t>
            </a:r>
            <a:endParaRPr lang="en-US" altLang="ko-KR" sz="2500" dirty="0">
              <a:solidFill>
                <a:srgbClr val="0058FF"/>
              </a:solidFill>
              <a:latin typeface="+mj-lt"/>
              <a:ea typeface="a가을운동회M" pitchFamily="18" charset="-127"/>
            </a:endParaRPr>
          </a:p>
          <a:p>
            <a:r>
              <a:rPr lang="ko-KR" altLang="en-US" sz="2500" dirty="0">
                <a:solidFill>
                  <a:srgbClr val="0058FF"/>
                </a:solidFill>
                <a:latin typeface="+mj-lt"/>
                <a:ea typeface="a가을운동회M" pitchFamily="18" charset="-127"/>
              </a:rPr>
              <a:t>팀원 </a:t>
            </a:r>
            <a:r>
              <a:rPr lang="ko-KR" altLang="en-US" sz="2500" dirty="0" err="1">
                <a:solidFill>
                  <a:srgbClr val="0058FF"/>
                </a:solidFill>
                <a:latin typeface="+mj-lt"/>
                <a:ea typeface="a가을운동회M" pitchFamily="18" charset="-127"/>
              </a:rPr>
              <a:t>김능환</a:t>
            </a:r>
            <a:r>
              <a:rPr lang="ko-KR" altLang="en-US" sz="2500" dirty="0">
                <a:solidFill>
                  <a:srgbClr val="0058FF"/>
                </a:solidFill>
                <a:latin typeface="+mj-lt"/>
                <a:ea typeface="a가을운동회M" pitchFamily="18" charset="-127"/>
              </a:rPr>
              <a:t> </a:t>
            </a:r>
            <a:r>
              <a:rPr lang="ko-KR" altLang="en-US" sz="2500" dirty="0" err="1">
                <a:solidFill>
                  <a:srgbClr val="0058FF"/>
                </a:solidFill>
                <a:latin typeface="+mj-lt"/>
                <a:ea typeface="a가을운동회M" pitchFamily="18" charset="-127"/>
              </a:rPr>
              <a:t>이치호</a:t>
            </a:r>
            <a:endParaRPr lang="ko-KR" altLang="en-US" sz="2500" dirty="0">
              <a:solidFill>
                <a:srgbClr val="0058FF"/>
              </a:solidFill>
              <a:latin typeface="+mj-lt"/>
              <a:ea typeface="a가을운동회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23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1218" y="2916577"/>
            <a:ext cx="8662782" cy="873500"/>
          </a:xfrm>
          <a:custGeom>
            <a:avLst/>
            <a:gdLst>
              <a:gd name="connsiteX0" fmla="*/ 0 w 7728857"/>
              <a:gd name="connsiteY0" fmla="*/ 697480 h 873500"/>
              <a:gd name="connsiteX1" fmla="*/ 1426028 w 7728857"/>
              <a:gd name="connsiteY1" fmla="*/ 240280 h 873500"/>
              <a:gd name="connsiteX2" fmla="*/ 3048000 w 7728857"/>
              <a:gd name="connsiteY2" fmla="*/ 871652 h 873500"/>
              <a:gd name="connsiteX3" fmla="*/ 4463143 w 7728857"/>
              <a:gd name="connsiteY3" fmla="*/ 447109 h 873500"/>
              <a:gd name="connsiteX4" fmla="*/ 5954485 w 7728857"/>
              <a:gd name="connsiteY4" fmla="*/ 794 h 873500"/>
              <a:gd name="connsiteX5" fmla="*/ 7728857 w 7728857"/>
              <a:gd name="connsiteY5" fmla="*/ 360023 h 87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8857" h="873500">
                <a:moveTo>
                  <a:pt x="0" y="697480"/>
                </a:moveTo>
                <a:cubicBezTo>
                  <a:pt x="459014" y="454365"/>
                  <a:pt x="918028" y="211251"/>
                  <a:pt x="1426028" y="240280"/>
                </a:cubicBezTo>
                <a:cubicBezTo>
                  <a:pt x="1934028" y="269309"/>
                  <a:pt x="2541814" y="837181"/>
                  <a:pt x="3048000" y="871652"/>
                </a:cubicBezTo>
                <a:cubicBezTo>
                  <a:pt x="3554186" y="906124"/>
                  <a:pt x="4463143" y="447109"/>
                  <a:pt x="4463143" y="447109"/>
                </a:cubicBezTo>
                <a:cubicBezTo>
                  <a:pt x="4947557" y="301966"/>
                  <a:pt x="5410200" y="15308"/>
                  <a:pt x="5954485" y="794"/>
                </a:cubicBezTo>
                <a:cubicBezTo>
                  <a:pt x="6498770" y="-13720"/>
                  <a:pt x="7113813" y="173151"/>
                  <a:pt x="7728857" y="360023"/>
                </a:cubicBezTo>
              </a:path>
            </a:pathLst>
          </a:custGeom>
          <a:noFill/>
          <a:ln>
            <a:solidFill>
              <a:srgbClr val="005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1171" y="614187"/>
            <a:ext cx="1966934" cy="267447"/>
          </a:xfrm>
          <a:prstGeom prst="rect">
            <a:avLst/>
          </a:prstGeom>
          <a:solidFill>
            <a:srgbClr val="005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j-lt"/>
                <a:ea typeface="a뉴고딕B" pitchFamily="18" charset="-127"/>
              </a:rPr>
              <a:t>목차</a:t>
            </a:r>
          </a:p>
        </p:txBody>
      </p:sp>
      <p:sp>
        <p:nvSpPr>
          <p:cNvPr id="2" name="타원 1"/>
          <p:cNvSpPr/>
          <p:nvPr/>
        </p:nvSpPr>
        <p:spPr>
          <a:xfrm>
            <a:off x="435921" y="3505200"/>
            <a:ext cx="190500" cy="190500"/>
          </a:xfrm>
          <a:prstGeom prst="ellipse">
            <a:avLst/>
          </a:prstGeom>
          <a:solidFill>
            <a:srgbClr val="005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84399" y="3673259"/>
            <a:ext cx="190500" cy="190500"/>
          </a:xfrm>
          <a:prstGeom prst="ellipse">
            <a:avLst/>
          </a:prstGeom>
          <a:solidFill>
            <a:srgbClr val="005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882626" y="2842895"/>
            <a:ext cx="190500" cy="190500"/>
          </a:xfrm>
          <a:prstGeom prst="ellipse">
            <a:avLst/>
          </a:prstGeom>
          <a:solidFill>
            <a:srgbClr val="005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7904" y="5314890"/>
            <a:ext cx="1697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lt"/>
                <a:ea typeface="a참고딕L" panose="02020600000000000000" pitchFamily="18" charset="-127"/>
              </a:rPr>
              <a:t>Design by SEOSSI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j-lt"/>
              <a:ea typeface="a참고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84869-EA4F-4197-A388-24EB853438E3}"/>
              </a:ext>
            </a:extLst>
          </p:cNvPr>
          <p:cNvSpPr txBox="1"/>
          <p:nvPr/>
        </p:nvSpPr>
        <p:spPr>
          <a:xfrm>
            <a:off x="7342289" y="1624608"/>
            <a:ext cx="126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0058FF"/>
              </a:solidFill>
              <a:latin typeface="+mj-lt"/>
              <a:ea typeface="a뉴고딕B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9B9A6E-E474-4AF6-8CFB-E2A12D6A7333}"/>
              </a:ext>
            </a:extLst>
          </p:cNvPr>
          <p:cNvSpPr txBox="1"/>
          <p:nvPr/>
        </p:nvSpPr>
        <p:spPr>
          <a:xfrm>
            <a:off x="323662" y="2793058"/>
            <a:ext cx="159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58FF"/>
                </a:solidFill>
                <a:latin typeface="+mj-lt"/>
                <a:ea typeface="a뉴고딕B" pitchFamily="18" charset="-127"/>
              </a:rPr>
              <a:t>1. </a:t>
            </a:r>
            <a:r>
              <a:rPr lang="ko-KR" altLang="en-US" dirty="0">
                <a:solidFill>
                  <a:srgbClr val="0058FF"/>
                </a:solidFill>
                <a:latin typeface="+mj-lt"/>
                <a:ea typeface="a뉴고딕B" pitchFamily="18" charset="-127"/>
              </a:rPr>
              <a:t>개요</a:t>
            </a:r>
            <a:endParaRPr lang="en-US" altLang="ko-KR" dirty="0">
              <a:solidFill>
                <a:srgbClr val="0058FF"/>
              </a:solidFill>
              <a:latin typeface="+mj-lt"/>
              <a:ea typeface="a뉴고딕B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765F7A-6D55-491F-9FB7-C3CD7FDA51BB}"/>
              </a:ext>
            </a:extLst>
          </p:cNvPr>
          <p:cNvSpPr txBox="1"/>
          <p:nvPr/>
        </p:nvSpPr>
        <p:spPr>
          <a:xfrm>
            <a:off x="3957699" y="3174867"/>
            <a:ext cx="159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58FF"/>
                </a:solidFill>
                <a:latin typeface="+mj-lt"/>
                <a:ea typeface="a뉴고딕B" pitchFamily="18" charset="-127"/>
              </a:rPr>
              <a:t>2. </a:t>
            </a:r>
            <a:r>
              <a:rPr lang="ko-KR" altLang="en-US" dirty="0">
                <a:solidFill>
                  <a:srgbClr val="0058FF"/>
                </a:solidFill>
                <a:latin typeface="+mj-lt"/>
                <a:ea typeface="a뉴고딕B" pitchFamily="18" charset="-127"/>
              </a:rPr>
              <a:t>내용</a:t>
            </a:r>
            <a:endParaRPr lang="en-US" altLang="ko-KR" dirty="0">
              <a:solidFill>
                <a:srgbClr val="0058FF"/>
              </a:solidFill>
              <a:latin typeface="+mj-lt"/>
              <a:ea typeface="a뉴고딕B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BBC4DF-6B6A-49CC-8A12-8CB54909D99C}"/>
              </a:ext>
            </a:extLst>
          </p:cNvPr>
          <p:cNvSpPr txBox="1"/>
          <p:nvPr/>
        </p:nvSpPr>
        <p:spPr>
          <a:xfrm>
            <a:off x="6796282" y="2252056"/>
            <a:ext cx="159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58FF"/>
                </a:solidFill>
                <a:latin typeface="+mj-lt"/>
                <a:ea typeface="a뉴고딕B" pitchFamily="18" charset="-127"/>
              </a:rPr>
              <a:t>3. </a:t>
            </a:r>
            <a:r>
              <a:rPr lang="ko-KR" altLang="en-US" dirty="0">
                <a:solidFill>
                  <a:srgbClr val="0058FF"/>
                </a:solidFill>
                <a:latin typeface="+mj-lt"/>
                <a:ea typeface="a뉴고딕B" pitchFamily="18" charset="-127"/>
              </a:rPr>
              <a:t>고려사항</a:t>
            </a:r>
            <a:endParaRPr lang="en-US" altLang="ko-KR" dirty="0">
              <a:solidFill>
                <a:srgbClr val="0058FF"/>
              </a:solidFill>
              <a:latin typeface="+mj-lt"/>
              <a:ea typeface="a뉴고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5314890"/>
            <a:ext cx="1697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lt"/>
                <a:ea typeface="a참고딕L" panose="02020600000000000000" pitchFamily="18" charset="-127"/>
              </a:rPr>
              <a:t>Design by SEOSSI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j-lt"/>
              <a:ea typeface="a참고딕L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B69DE8-9A25-4E7F-806A-010F3635F145}"/>
              </a:ext>
            </a:extLst>
          </p:cNvPr>
          <p:cNvSpPr/>
          <p:nvPr/>
        </p:nvSpPr>
        <p:spPr>
          <a:xfrm>
            <a:off x="350767" y="169278"/>
            <a:ext cx="3251653" cy="572578"/>
          </a:xfrm>
          <a:prstGeom prst="rect">
            <a:avLst/>
          </a:prstGeom>
          <a:solidFill>
            <a:srgbClr val="005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+mj-lt"/>
                <a:ea typeface="a뉴고딕B" pitchFamily="18" charset="-127"/>
              </a:rPr>
              <a:t>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3105DE-F3F5-48C7-9E17-F733D9604137}"/>
              </a:ext>
            </a:extLst>
          </p:cNvPr>
          <p:cNvSpPr/>
          <p:nvPr/>
        </p:nvSpPr>
        <p:spPr>
          <a:xfrm>
            <a:off x="650655" y="1672919"/>
            <a:ext cx="8368107" cy="2369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rgbClr val="0058FF"/>
                </a:solidFill>
                <a:latin typeface="+mj-lt"/>
              </a:rPr>
              <a:t>“우리의 </a:t>
            </a:r>
            <a:r>
              <a:rPr lang="ko-KR" altLang="en-US" sz="3600" dirty="0" err="1">
                <a:solidFill>
                  <a:srgbClr val="0058FF"/>
                </a:solidFill>
                <a:latin typeface="+mj-lt"/>
              </a:rPr>
              <a:t>포트폴리오”는</a:t>
            </a:r>
            <a:r>
              <a:rPr lang="ko-KR" altLang="en-US" sz="3600" dirty="0">
                <a:solidFill>
                  <a:srgbClr val="0058FF"/>
                </a:solidFill>
                <a:latin typeface="+mj-lt"/>
              </a:rPr>
              <a:t> </a:t>
            </a:r>
            <a:r>
              <a:rPr lang="ko-KR" altLang="en-US" sz="3600" dirty="0" err="1">
                <a:solidFill>
                  <a:srgbClr val="0058FF"/>
                </a:solidFill>
                <a:latin typeface="+mj-lt"/>
              </a:rPr>
              <a:t>오픈소스전문프로젝트</a:t>
            </a:r>
            <a:r>
              <a:rPr lang="ko-KR" altLang="en-US" sz="3600" dirty="0">
                <a:solidFill>
                  <a:srgbClr val="0058FF"/>
                </a:solidFill>
                <a:latin typeface="+mj-lt"/>
              </a:rPr>
              <a:t> 시간에 배운 내용을 토대로 </a:t>
            </a:r>
            <a:r>
              <a:rPr lang="ko-KR" altLang="en-US" sz="3600" dirty="0" err="1">
                <a:solidFill>
                  <a:srgbClr val="0058FF"/>
                </a:solidFill>
                <a:latin typeface="+mj-lt"/>
              </a:rPr>
              <a:t>개인포트폴리오를</a:t>
            </a:r>
            <a:r>
              <a:rPr lang="ko-KR" altLang="en-US" sz="3600" dirty="0">
                <a:solidFill>
                  <a:srgbClr val="0058FF"/>
                </a:solidFill>
                <a:latin typeface="+mj-lt"/>
              </a:rPr>
              <a:t> 게시판에 게시하거나 볼 수 있는 웹사이트입니다</a:t>
            </a:r>
            <a:r>
              <a:rPr lang="en-US" altLang="ko-KR" sz="3600" dirty="0">
                <a:solidFill>
                  <a:srgbClr val="0058FF"/>
                </a:solidFill>
                <a:latin typeface="+mj-lt"/>
              </a:rPr>
              <a:t>.</a:t>
            </a:r>
            <a:endParaRPr lang="ko-KR" altLang="en-US" sz="3600" dirty="0">
              <a:solidFill>
                <a:srgbClr val="0058FF"/>
              </a:solidFill>
              <a:latin typeface="+mj-lt"/>
            </a:endParaRPr>
          </a:p>
          <a:p>
            <a:endParaRPr lang="ko-KR" altLang="en-US" sz="4500" dirty="0">
              <a:solidFill>
                <a:srgbClr val="0058FF"/>
              </a:solidFill>
              <a:latin typeface="+mj-lt"/>
              <a:ea typeface="a가을운동회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50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7904" y="5314890"/>
            <a:ext cx="1697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ea typeface="a참고딕L" panose="02020600000000000000" pitchFamily="18" charset="-127"/>
              </a:rPr>
              <a:t>Design by SEOSSI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ea typeface="a참고딕L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B69DE8-9A25-4E7F-806A-010F3635F145}"/>
              </a:ext>
            </a:extLst>
          </p:cNvPr>
          <p:cNvSpPr/>
          <p:nvPr/>
        </p:nvSpPr>
        <p:spPr>
          <a:xfrm>
            <a:off x="350767" y="169278"/>
            <a:ext cx="3251653" cy="572578"/>
          </a:xfrm>
          <a:prstGeom prst="rect">
            <a:avLst/>
          </a:prstGeom>
          <a:solidFill>
            <a:srgbClr val="005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ea typeface="a뉴고딕B" pitchFamily="18" charset="-127"/>
              </a:rPr>
              <a:t>내용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499E9AA-F798-49E3-9042-DACF00942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" y="1475946"/>
            <a:ext cx="130465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48230184" descr="EMB000036e42bba">
            <a:extLst>
              <a:ext uri="{FF2B5EF4-FFF2-40B4-BE49-F238E27FC236}">
                <a16:creationId xmlns:a16="http://schemas.microsoft.com/office/drawing/2014/main" id="{C199FFBC-820C-4CD2-92D3-2833A2B61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2" y="1046655"/>
            <a:ext cx="8314944" cy="394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2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5314890"/>
            <a:ext cx="1697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lt"/>
                <a:ea typeface="a참고딕L" panose="02020600000000000000" pitchFamily="18" charset="-127"/>
              </a:rPr>
              <a:t>Design by SEOSSI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j-lt"/>
              <a:ea typeface="a참고딕L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B69DE8-9A25-4E7F-806A-010F3635F145}"/>
              </a:ext>
            </a:extLst>
          </p:cNvPr>
          <p:cNvSpPr/>
          <p:nvPr/>
        </p:nvSpPr>
        <p:spPr>
          <a:xfrm>
            <a:off x="350767" y="169278"/>
            <a:ext cx="3251653" cy="572578"/>
          </a:xfrm>
          <a:prstGeom prst="rect">
            <a:avLst/>
          </a:prstGeom>
          <a:solidFill>
            <a:srgbClr val="005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+mj-lt"/>
                <a:ea typeface="a뉴고딕B" pitchFamily="18" charset="-127"/>
              </a:rPr>
              <a:t>내용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499E9AA-F798-49E3-9042-DACF00942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1" y="1453086"/>
            <a:ext cx="130465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EBE379-3591-4A31-BC9F-5567011EE805}"/>
              </a:ext>
            </a:extLst>
          </p:cNvPr>
          <p:cNvSpPr/>
          <p:nvPr/>
        </p:nvSpPr>
        <p:spPr>
          <a:xfrm>
            <a:off x="703995" y="1665944"/>
            <a:ext cx="8368107" cy="3219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r>
              <a:rPr lang="en-US" altLang="ko-KR" dirty="0">
                <a:solidFill>
                  <a:srgbClr val="0058FF"/>
                </a:solidFill>
                <a:latin typeface="+mj-lt"/>
              </a:rPr>
              <a:t>*</a:t>
            </a:r>
            <a:r>
              <a:rPr lang="ko-KR" altLang="en-US" dirty="0" err="1">
                <a:solidFill>
                  <a:srgbClr val="0058FF"/>
                </a:solidFill>
                <a:latin typeface="+mj-lt"/>
              </a:rPr>
              <a:t>메인화면</a:t>
            </a:r>
            <a:r>
              <a:rPr lang="ko-KR" altLang="en-US" dirty="0">
                <a:solidFill>
                  <a:srgbClr val="0058FF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0058FF"/>
                </a:solidFill>
                <a:latin typeface="+mj-lt"/>
              </a:rPr>
              <a:t>: </a:t>
            </a:r>
            <a:r>
              <a:rPr lang="ko-KR" altLang="en-US" dirty="0">
                <a:solidFill>
                  <a:srgbClr val="0058FF"/>
                </a:solidFill>
                <a:latin typeface="+mj-lt"/>
              </a:rPr>
              <a:t>접속 후 로그인</a:t>
            </a:r>
            <a:endParaRPr lang="en-US" altLang="ko-KR" dirty="0">
              <a:solidFill>
                <a:srgbClr val="0058FF"/>
              </a:solidFill>
              <a:latin typeface="+mj-lt"/>
            </a:endParaRPr>
          </a:p>
          <a:p>
            <a:pPr lvl="0" fontAlgn="base"/>
            <a:endParaRPr lang="ko-KR" altLang="en-US" dirty="0">
              <a:solidFill>
                <a:srgbClr val="0058FF"/>
              </a:solidFill>
              <a:latin typeface="+mj-lt"/>
            </a:endParaRPr>
          </a:p>
          <a:p>
            <a:pPr lvl="0" algn="just" fontAlgn="base"/>
            <a:r>
              <a:rPr lang="en-US" altLang="ko-KR" kern="900" spc="-10" dirty="0">
                <a:solidFill>
                  <a:srgbClr val="0058FF"/>
                </a:solidFill>
                <a:latin typeface="+mj-lt"/>
              </a:rPr>
              <a:t>*</a:t>
            </a:r>
            <a:r>
              <a:rPr lang="ko-KR" altLang="en-US" kern="900" spc="-10" dirty="0">
                <a:solidFill>
                  <a:srgbClr val="0058FF"/>
                </a:solidFill>
                <a:latin typeface="+mj-lt"/>
              </a:rPr>
              <a:t>개인사진 클릭 </a:t>
            </a:r>
            <a:r>
              <a:rPr lang="en-US" altLang="ko-KR" kern="900" spc="-10" dirty="0">
                <a:solidFill>
                  <a:srgbClr val="0058FF"/>
                </a:solidFill>
                <a:latin typeface="+mj-lt"/>
              </a:rPr>
              <a:t>: </a:t>
            </a:r>
            <a:r>
              <a:rPr lang="en-US" altLang="ko-KR" kern="900" spc="-10" dirty="0" err="1">
                <a:solidFill>
                  <a:srgbClr val="0058FF"/>
                </a:solidFill>
                <a:latin typeface="+mj-lt"/>
              </a:rPr>
              <a:t>mypage</a:t>
            </a:r>
            <a:r>
              <a:rPr lang="ko-KR" altLang="en-US" kern="900" spc="-10" dirty="0">
                <a:solidFill>
                  <a:srgbClr val="0058FF"/>
                </a:solidFill>
                <a:latin typeface="+mj-lt"/>
              </a:rPr>
              <a:t>와 비슷한 효과로</a:t>
            </a:r>
            <a:r>
              <a:rPr lang="en-US" altLang="ko-KR" kern="900" spc="-10" dirty="0">
                <a:solidFill>
                  <a:srgbClr val="0058FF"/>
                </a:solidFill>
                <a:latin typeface="+mj-lt"/>
              </a:rPr>
              <a:t>, </a:t>
            </a:r>
            <a:r>
              <a:rPr lang="ko-KR" altLang="en-US" kern="900" spc="-10" dirty="0">
                <a:solidFill>
                  <a:srgbClr val="0058FF"/>
                </a:solidFill>
                <a:latin typeface="+mj-lt"/>
              </a:rPr>
              <a:t>클릭 시 사용자만의 화면으로 </a:t>
            </a:r>
            <a:r>
              <a:rPr lang="ko-KR" altLang="en-US" kern="900" spc="-10" dirty="0" err="1">
                <a:solidFill>
                  <a:srgbClr val="0058FF"/>
                </a:solidFill>
                <a:latin typeface="+mj-lt"/>
              </a:rPr>
              <a:t>넘어감</a:t>
            </a:r>
            <a:endParaRPr lang="en-US" altLang="ko-KR" kern="900" spc="-10" dirty="0">
              <a:solidFill>
                <a:srgbClr val="0058FF"/>
              </a:solidFill>
              <a:latin typeface="+mj-lt"/>
            </a:endParaRPr>
          </a:p>
          <a:p>
            <a:pPr lvl="0" algn="just" fontAlgn="base"/>
            <a:endParaRPr lang="ko-KR" altLang="en-US" kern="900" spc="-10" dirty="0">
              <a:solidFill>
                <a:srgbClr val="0058FF"/>
              </a:solidFill>
              <a:latin typeface="+mj-lt"/>
            </a:endParaRPr>
          </a:p>
          <a:p>
            <a:pPr lvl="0" fontAlgn="base"/>
            <a:r>
              <a:rPr lang="en-US" altLang="ko-KR" dirty="0">
                <a:solidFill>
                  <a:srgbClr val="0058FF"/>
                </a:solidFill>
                <a:latin typeface="+mj-lt"/>
              </a:rPr>
              <a:t>*</a:t>
            </a:r>
            <a:r>
              <a:rPr lang="ko-KR" altLang="en-US" dirty="0">
                <a:solidFill>
                  <a:srgbClr val="0058FF"/>
                </a:solidFill>
                <a:latin typeface="+mj-lt"/>
              </a:rPr>
              <a:t>개인 게시판 출력 </a:t>
            </a:r>
            <a:r>
              <a:rPr lang="en-US" altLang="ko-KR" dirty="0">
                <a:solidFill>
                  <a:srgbClr val="0058FF"/>
                </a:solidFill>
                <a:latin typeface="+mj-lt"/>
              </a:rPr>
              <a:t>: </a:t>
            </a:r>
            <a:r>
              <a:rPr lang="ko-KR" altLang="en-US" dirty="0">
                <a:solidFill>
                  <a:srgbClr val="0058FF"/>
                </a:solidFill>
                <a:latin typeface="+mj-lt"/>
              </a:rPr>
              <a:t>사용자전용 게시판 출력</a:t>
            </a:r>
            <a:endParaRPr lang="en-US" altLang="ko-KR" dirty="0">
              <a:solidFill>
                <a:srgbClr val="0058FF"/>
              </a:solidFill>
              <a:latin typeface="+mj-lt"/>
            </a:endParaRPr>
          </a:p>
          <a:p>
            <a:pPr lvl="0" fontAlgn="base"/>
            <a:endParaRPr lang="ko-KR" altLang="en-US" dirty="0">
              <a:solidFill>
                <a:srgbClr val="0058FF"/>
              </a:solidFill>
              <a:latin typeface="+mj-lt"/>
            </a:endParaRPr>
          </a:p>
          <a:p>
            <a:pPr lvl="0" fontAlgn="base"/>
            <a:r>
              <a:rPr lang="en-US" altLang="ko-KR" dirty="0">
                <a:solidFill>
                  <a:srgbClr val="0058FF"/>
                </a:solidFill>
                <a:latin typeface="+mj-lt"/>
              </a:rPr>
              <a:t>*</a:t>
            </a:r>
            <a:r>
              <a:rPr lang="ko-KR" altLang="en-US" dirty="0">
                <a:solidFill>
                  <a:srgbClr val="0058FF"/>
                </a:solidFill>
                <a:latin typeface="+mj-lt"/>
              </a:rPr>
              <a:t>게시글 확인 </a:t>
            </a:r>
            <a:r>
              <a:rPr lang="en-US" altLang="ko-KR" dirty="0">
                <a:solidFill>
                  <a:srgbClr val="0058FF"/>
                </a:solidFill>
                <a:latin typeface="+mj-lt"/>
              </a:rPr>
              <a:t>: </a:t>
            </a:r>
            <a:r>
              <a:rPr lang="ko-KR" altLang="en-US" dirty="0">
                <a:solidFill>
                  <a:srgbClr val="0058FF"/>
                </a:solidFill>
                <a:latin typeface="+mj-lt"/>
              </a:rPr>
              <a:t>게시글을 확인 할 수 있음</a:t>
            </a:r>
            <a:endParaRPr lang="en-US" altLang="ko-KR" dirty="0">
              <a:solidFill>
                <a:srgbClr val="0058FF"/>
              </a:solidFill>
              <a:latin typeface="+mj-lt"/>
            </a:endParaRPr>
          </a:p>
          <a:p>
            <a:pPr lvl="0" fontAlgn="base"/>
            <a:endParaRPr lang="ko-KR" altLang="en-US" dirty="0">
              <a:solidFill>
                <a:srgbClr val="0058FF"/>
              </a:solidFill>
              <a:latin typeface="+mj-lt"/>
            </a:endParaRPr>
          </a:p>
          <a:p>
            <a:pPr lvl="0" fontAlgn="base"/>
            <a:r>
              <a:rPr lang="en-US" altLang="ko-KR" dirty="0">
                <a:solidFill>
                  <a:srgbClr val="0058FF"/>
                </a:solidFill>
                <a:latin typeface="+mj-lt"/>
              </a:rPr>
              <a:t>*</a:t>
            </a:r>
            <a:r>
              <a:rPr lang="ko-KR" altLang="en-US" dirty="0">
                <a:solidFill>
                  <a:srgbClr val="0058FF"/>
                </a:solidFill>
                <a:latin typeface="+mj-lt"/>
              </a:rPr>
              <a:t>게시글 관리 </a:t>
            </a:r>
            <a:r>
              <a:rPr lang="en-US" altLang="ko-KR" dirty="0">
                <a:solidFill>
                  <a:srgbClr val="0058FF"/>
                </a:solidFill>
                <a:latin typeface="+mj-lt"/>
              </a:rPr>
              <a:t>: </a:t>
            </a:r>
            <a:r>
              <a:rPr lang="ko-KR" altLang="en-US" dirty="0">
                <a:solidFill>
                  <a:srgbClr val="0058FF"/>
                </a:solidFill>
                <a:latin typeface="+mj-lt"/>
              </a:rPr>
              <a:t>게시글 쓰기</a:t>
            </a:r>
            <a:r>
              <a:rPr lang="en-US" altLang="ko-KR" dirty="0">
                <a:solidFill>
                  <a:srgbClr val="0058FF"/>
                </a:solidFill>
                <a:latin typeface="+mj-lt"/>
              </a:rPr>
              <a:t>, </a:t>
            </a:r>
            <a:r>
              <a:rPr lang="ko-KR" altLang="en-US" dirty="0">
                <a:solidFill>
                  <a:srgbClr val="0058FF"/>
                </a:solidFill>
                <a:latin typeface="+mj-lt"/>
              </a:rPr>
              <a:t>삭제</a:t>
            </a:r>
            <a:r>
              <a:rPr lang="en-US" altLang="ko-KR" dirty="0">
                <a:solidFill>
                  <a:srgbClr val="0058FF"/>
                </a:solidFill>
                <a:latin typeface="+mj-lt"/>
              </a:rPr>
              <a:t>, </a:t>
            </a:r>
            <a:r>
              <a:rPr lang="ko-KR" altLang="en-US" dirty="0">
                <a:solidFill>
                  <a:srgbClr val="0058FF"/>
                </a:solidFill>
                <a:latin typeface="+mj-lt"/>
              </a:rPr>
              <a:t>수정을 할 수 있다</a:t>
            </a:r>
            <a:r>
              <a:rPr lang="en-US" altLang="ko-KR" dirty="0">
                <a:solidFill>
                  <a:srgbClr val="0058FF"/>
                </a:solidFill>
                <a:latin typeface="+mj-lt"/>
              </a:rPr>
              <a:t>.</a:t>
            </a:r>
          </a:p>
          <a:p>
            <a:pPr lvl="0" fontAlgn="base"/>
            <a:endParaRPr lang="ko-KR" altLang="en-US" dirty="0">
              <a:solidFill>
                <a:srgbClr val="0058FF"/>
              </a:solidFill>
              <a:latin typeface="+mj-lt"/>
            </a:endParaRPr>
          </a:p>
          <a:p>
            <a:pPr lvl="0" fontAlgn="base"/>
            <a:r>
              <a:rPr lang="en-US" altLang="ko-KR" dirty="0">
                <a:solidFill>
                  <a:srgbClr val="0058FF"/>
                </a:solidFill>
                <a:latin typeface="+mj-lt"/>
              </a:rPr>
              <a:t>*</a:t>
            </a:r>
            <a:r>
              <a:rPr lang="ko-KR" altLang="en-US" dirty="0">
                <a:solidFill>
                  <a:srgbClr val="0058FF"/>
                </a:solidFill>
                <a:latin typeface="+mj-lt"/>
              </a:rPr>
              <a:t>데이터베이스 </a:t>
            </a:r>
            <a:r>
              <a:rPr lang="en-US" altLang="ko-KR" dirty="0">
                <a:solidFill>
                  <a:srgbClr val="0058FF"/>
                </a:solidFill>
                <a:latin typeface="+mj-lt"/>
              </a:rPr>
              <a:t>: </a:t>
            </a:r>
            <a:r>
              <a:rPr lang="en-US" altLang="ko-KR" dirty="0" err="1">
                <a:solidFill>
                  <a:srgbClr val="0058FF"/>
                </a:solidFill>
                <a:latin typeface="+mj-lt"/>
              </a:rPr>
              <a:t>mysql</a:t>
            </a:r>
            <a:r>
              <a:rPr lang="ko-KR" altLang="en-US" dirty="0">
                <a:solidFill>
                  <a:srgbClr val="0058FF"/>
                </a:solidFill>
                <a:latin typeface="+mj-lt"/>
              </a:rPr>
              <a:t>을 이용하여 정보를 저장한다</a:t>
            </a:r>
            <a:r>
              <a:rPr lang="en-US" altLang="ko-KR" dirty="0">
                <a:solidFill>
                  <a:srgbClr val="0058FF"/>
                </a:solidFill>
                <a:latin typeface="+mj-lt"/>
              </a:rPr>
              <a:t>.</a:t>
            </a:r>
            <a:endParaRPr lang="ko-KR" altLang="en-US" dirty="0">
              <a:solidFill>
                <a:srgbClr val="0058FF"/>
              </a:solidFill>
              <a:latin typeface="+mj-lt"/>
            </a:endParaRPr>
          </a:p>
          <a:p>
            <a:endParaRPr lang="ko-KR" altLang="en-US" sz="4500" dirty="0">
              <a:solidFill>
                <a:srgbClr val="0058FF"/>
              </a:solidFill>
              <a:latin typeface="+mj-lt"/>
              <a:ea typeface="a가을운동회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96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5314890"/>
            <a:ext cx="1697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lt"/>
                <a:ea typeface="a참고딕L" panose="02020600000000000000" pitchFamily="18" charset="-127"/>
              </a:rPr>
              <a:t>Design by SEOSSI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j-lt"/>
              <a:ea typeface="a참고딕L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B69DE8-9A25-4E7F-806A-010F3635F145}"/>
              </a:ext>
            </a:extLst>
          </p:cNvPr>
          <p:cNvSpPr/>
          <p:nvPr/>
        </p:nvSpPr>
        <p:spPr>
          <a:xfrm>
            <a:off x="350767" y="169278"/>
            <a:ext cx="3251653" cy="572578"/>
          </a:xfrm>
          <a:prstGeom prst="rect">
            <a:avLst/>
          </a:prstGeom>
          <a:solidFill>
            <a:srgbClr val="005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+mj-lt"/>
                <a:ea typeface="a뉴고딕B" pitchFamily="18" charset="-127"/>
              </a:rPr>
              <a:t>고려사항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499E9AA-F798-49E3-9042-DACF00942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1" y="1453086"/>
            <a:ext cx="130465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B2A225-5FAA-4F92-8E65-0FEC9CF21520}"/>
              </a:ext>
            </a:extLst>
          </p:cNvPr>
          <p:cNvSpPr/>
          <p:nvPr/>
        </p:nvSpPr>
        <p:spPr>
          <a:xfrm>
            <a:off x="504351" y="1793366"/>
            <a:ext cx="8368107" cy="2369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dirty="0">
              <a:latin typeface="+mj-lt"/>
            </a:endParaRPr>
          </a:p>
          <a:p>
            <a:pPr fontAlgn="base"/>
            <a:endParaRPr lang="en-US" altLang="ko-KR" dirty="0">
              <a:latin typeface="+mj-lt"/>
            </a:endParaRPr>
          </a:p>
          <a:p>
            <a:pPr fontAlgn="base"/>
            <a:endParaRPr lang="en-US" altLang="ko-KR" sz="2800" dirty="0">
              <a:solidFill>
                <a:srgbClr val="0058FF"/>
              </a:solidFill>
              <a:latin typeface="+mj-lt"/>
            </a:endParaRPr>
          </a:p>
          <a:p>
            <a:pPr fontAlgn="base"/>
            <a:r>
              <a:rPr lang="en-US" altLang="ko-KR" sz="2800" dirty="0">
                <a:solidFill>
                  <a:srgbClr val="0058FF"/>
                </a:solidFill>
                <a:latin typeface="+mj-lt"/>
              </a:rPr>
              <a:t>1. </a:t>
            </a:r>
            <a:r>
              <a:rPr lang="ko-KR" altLang="en-US" sz="2800" dirty="0">
                <a:solidFill>
                  <a:srgbClr val="0058FF"/>
                </a:solidFill>
                <a:latin typeface="+mj-lt"/>
              </a:rPr>
              <a:t>본 프로젝트의 시스템은 </a:t>
            </a:r>
            <a:r>
              <a:rPr lang="en-US" altLang="ko-KR" sz="2800" dirty="0">
                <a:solidFill>
                  <a:srgbClr val="0058FF"/>
                </a:solidFill>
                <a:latin typeface="+mj-lt"/>
              </a:rPr>
              <a:t>JSP, HTML5, JS</a:t>
            </a:r>
            <a:r>
              <a:rPr lang="ko-KR" altLang="en-US" sz="2800" dirty="0">
                <a:solidFill>
                  <a:srgbClr val="0058FF"/>
                </a:solidFill>
                <a:latin typeface="+mj-lt"/>
              </a:rPr>
              <a:t>에 의해        운영될 예정</a:t>
            </a:r>
            <a:endParaRPr lang="en-US" altLang="ko-KR" sz="2800" dirty="0">
              <a:solidFill>
                <a:srgbClr val="0058FF"/>
              </a:solidFill>
              <a:latin typeface="+mj-lt"/>
            </a:endParaRPr>
          </a:p>
          <a:p>
            <a:pPr fontAlgn="base"/>
            <a:endParaRPr lang="ko-KR" altLang="en-US" sz="2800" dirty="0">
              <a:solidFill>
                <a:srgbClr val="0058FF"/>
              </a:solidFill>
              <a:latin typeface="+mj-lt"/>
            </a:endParaRPr>
          </a:p>
          <a:p>
            <a:pPr fontAlgn="base"/>
            <a:r>
              <a:rPr lang="en-US" altLang="ko-KR" sz="2800" dirty="0">
                <a:solidFill>
                  <a:srgbClr val="0058FF"/>
                </a:solidFill>
                <a:latin typeface="+mj-lt"/>
              </a:rPr>
              <a:t>2. </a:t>
            </a:r>
            <a:r>
              <a:rPr lang="ko-KR" altLang="en-US" sz="2800" dirty="0">
                <a:solidFill>
                  <a:srgbClr val="0058FF"/>
                </a:solidFill>
                <a:latin typeface="+mj-lt"/>
              </a:rPr>
              <a:t>기능 수행 시에 서버와의 연동으로 게시글을 자유자재로 로드</a:t>
            </a:r>
            <a:r>
              <a:rPr lang="en-US" altLang="ko-KR" sz="2800" dirty="0">
                <a:solidFill>
                  <a:srgbClr val="0058FF"/>
                </a:solidFill>
                <a:latin typeface="+mj-lt"/>
              </a:rPr>
              <a:t>, </a:t>
            </a:r>
            <a:r>
              <a:rPr lang="ko-KR" altLang="en-US" sz="2800" dirty="0">
                <a:solidFill>
                  <a:srgbClr val="0058FF"/>
                </a:solidFill>
                <a:latin typeface="+mj-lt"/>
              </a:rPr>
              <a:t>수정 가능</a:t>
            </a:r>
          </a:p>
          <a:p>
            <a:pPr fontAlgn="base"/>
            <a:endParaRPr lang="en-US" altLang="ko-KR" sz="2800" dirty="0">
              <a:solidFill>
                <a:srgbClr val="0058FF"/>
              </a:solidFill>
              <a:latin typeface="+mj-lt"/>
            </a:endParaRPr>
          </a:p>
          <a:p>
            <a:pPr fontAlgn="base"/>
            <a:r>
              <a:rPr lang="en-US" altLang="ko-KR" sz="2800" dirty="0">
                <a:solidFill>
                  <a:srgbClr val="0058FF"/>
                </a:solidFill>
                <a:latin typeface="+mj-lt"/>
              </a:rPr>
              <a:t>3. </a:t>
            </a:r>
            <a:r>
              <a:rPr lang="ko-KR" altLang="en-US" sz="2800" dirty="0">
                <a:solidFill>
                  <a:srgbClr val="0058FF"/>
                </a:solidFill>
                <a:latin typeface="+mj-lt"/>
              </a:rPr>
              <a:t>지속적인 유지보수를 통해 버그나 불편한 점을 발견하여 문제해결 </a:t>
            </a:r>
          </a:p>
          <a:p>
            <a:pPr fontAlgn="base"/>
            <a:endParaRPr lang="ko-KR" altLang="en-US" dirty="0">
              <a:latin typeface="+mj-lt"/>
            </a:endParaRPr>
          </a:p>
          <a:p>
            <a:endParaRPr lang="ko-KR" altLang="en-US" sz="4500" dirty="0">
              <a:solidFill>
                <a:srgbClr val="0058FF"/>
              </a:solidFill>
              <a:latin typeface="+mj-lt"/>
              <a:ea typeface="a가을운동회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20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157</Words>
  <Application>Microsoft Office PowerPoint</Application>
  <PresentationFormat>화면 슬라이드 쇼(16:10)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a참고딕L</vt:lpstr>
      <vt:lpstr>Arial</vt:lpstr>
      <vt:lpstr>a뉴고딕B</vt:lpstr>
      <vt:lpstr>a가을운동회M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단풍구경 추천여행지</dc:title>
  <dc:creator>hyemin seo</dc:creator>
  <cp:lastModifiedBy>lee chi ho</cp:lastModifiedBy>
  <cp:revision>51</cp:revision>
  <dcterms:created xsi:type="dcterms:W3CDTF">2015-11-10T15:37:25Z</dcterms:created>
  <dcterms:modified xsi:type="dcterms:W3CDTF">2018-05-04T06:50:11Z</dcterms:modified>
  <cp:contentStatus/>
</cp:coreProperties>
</file>