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489" r:id="rId3"/>
    <p:sldId id="498" r:id="rId4"/>
    <p:sldId id="499" r:id="rId5"/>
    <p:sldId id="512" r:id="rId6"/>
    <p:sldId id="55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00"/>
    <a:srgbClr val="CCCCFF"/>
    <a:srgbClr val="00CC00"/>
    <a:srgbClr val="00FF00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85978" autoAdjust="0"/>
  </p:normalViewPr>
  <p:slideViewPr>
    <p:cSldViewPr>
      <p:cViewPr>
        <p:scale>
          <a:sx n="100" d="100"/>
          <a:sy n="100" d="100"/>
        </p:scale>
        <p:origin x="-1944" y="-18"/>
      </p:cViewPr>
      <p:guideLst>
        <p:guide orient="horz" pos="2160"/>
        <p:guide pos="3833"/>
      </p:guideLst>
    </p:cSldViewPr>
  </p:slideViewPr>
  <p:outlineViewPr>
    <p:cViewPr>
      <p:scale>
        <a:sx n="33" d="100"/>
        <a:sy n="33" d="100"/>
      </p:scale>
      <p:origin x="72" y="2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D0BA2-A4A1-4B11-81FA-5EAFBA8CF391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1F026-A56C-44A0-B1B5-6544C30C2B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2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脚本：</a:t>
            </a:r>
            <a:endParaRPr lang="en-US" altLang="zh-CN" dirty="0" smtClean="0"/>
          </a:p>
          <a:p>
            <a:r>
              <a:rPr lang="zh-CN" altLang="en-US" dirty="0" smtClean="0"/>
              <a:t>大家好，我是平台产品部谭金祥，今天由我要分享的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开发中前端优化相关内容。</a:t>
            </a:r>
            <a:endParaRPr lang="en-US" altLang="zh-CN" dirty="0" smtClean="0"/>
          </a:p>
          <a:p>
            <a:r>
              <a:rPr lang="zh-CN" altLang="en-US" dirty="0" smtClean="0"/>
              <a:t>由于我主要还是在做后台，前端虽然也做过，但并没很深入去研究过。所以今天分享的内容不会太深入，只分享下我对前端优化的看法，很多可能只是个人看法，不当之处还请大家指正。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先简单介绍今天的内容提要，分别是：。。。</a:t>
            </a:r>
            <a:endParaRPr lang="en-US" altLang="zh-CN" dirty="0" smtClean="0"/>
          </a:p>
          <a:p>
            <a:r>
              <a:rPr lang="zh-CN" altLang="en-US" dirty="0" smtClean="0"/>
              <a:t>其实还有一个，就是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前端的定义。但我也讲不清除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到底是什么，因为不同公司对前端的定义可能都不一样，甚至不同产品，不同开发模式，不同技术架构对前端定义可能都会不同。但是对客户或非技术领导来说，都一样，就是做页面。所以今天我也就糊涂一下，也就定义为做页面吧。那今天我分享前端优化，大家也可以理解为页面优化。因为今天来基本都是开发，最关系的可能技术关联比较大的就是如何优化。但我认为，前两个问题，才是难点，就像改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的难点在于发现</a:t>
            </a:r>
            <a:r>
              <a:rPr lang="en-US" altLang="zh-CN" dirty="0" smtClean="0"/>
              <a:t>bug.</a:t>
            </a:r>
            <a:r>
              <a:rPr lang="zh-CN" altLang="en-US" dirty="0" smtClean="0"/>
              <a:t>那我们先来看看为何优化。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进一步提升用户体验，留住用户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最终目的：增加效益，降低成本。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啊是穴 见效快，投入少，能降低过度优化风险。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修改：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将这几句话做出动画效果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0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4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8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3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1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2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6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8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3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39AA-DE3E-4136-8738-0A92E0638C7F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C2CBD0"/>
              </a:clrFrom>
              <a:clrTo>
                <a:srgbClr val="C2CBD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27" y="4869160"/>
            <a:ext cx="1878573" cy="1878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55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28800"/>
            <a:ext cx="6948264" cy="2592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48264" y="1628800"/>
            <a:ext cx="2195736" cy="2592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954755" y="3669573"/>
            <a:ext cx="2024834" cy="830997"/>
            <a:chOff x="5226270" y="2941626"/>
            <a:chExt cx="2024834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7066373" y="2941626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26270" y="331095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2505670"/>
            <a:ext cx="86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前端优化</a:t>
            </a:r>
            <a:endParaRPr lang="en-US" altLang="zh-CN" sz="5400" b="1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659" y="4653136"/>
            <a:ext cx="7308303" cy="1014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</a:rPr>
              <a:t>谭金祥        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88" y="548680"/>
            <a:ext cx="237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优化系列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51520" y="173881"/>
            <a:ext cx="5976664" cy="6628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内容提要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97040" y="1700808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</a:t>
            </a: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97040" y="3356992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优化什么     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97040" y="5013176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9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98648" y="286544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为何优化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44824"/>
            <a:ext cx="3640267" cy="364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5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07504" y="116632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优化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</a:rPr>
              <a:t>什么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975" y="1486047"/>
            <a:ext cx="18157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常规做法：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找“啊是穴”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123728" y="1372416"/>
            <a:ext cx="2664296" cy="875881"/>
            <a:chOff x="2123728" y="1372416"/>
            <a:chExt cx="2664296" cy="875881"/>
          </a:xfrm>
        </p:grpSpPr>
        <p:sp>
          <p:nvSpPr>
            <p:cNvPr id="16" name="TextBox 15"/>
            <p:cNvSpPr txBox="1"/>
            <p:nvPr/>
          </p:nvSpPr>
          <p:spPr>
            <a:xfrm>
              <a:off x="2972271" y="1372416"/>
              <a:ext cx="1815753" cy="87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哪</a:t>
              </a:r>
              <a:r>
                <a:rPr lang="zh-CN" altLang="en-US" dirty="0"/>
                <a:t>痛医哪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123728" y="2055062"/>
              <a:ext cx="8485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335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79512" y="260648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如何优化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39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致谢</a:t>
            </a:r>
          </a:p>
        </p:txBody>
      </p:sp>
      <p:pic>
        <p:nvPicPr>
          <p:cNvPr id="8" name="Picture 7" descr="D:\Program Files\Microsoft Office\MEDIA\CAGCAT10\j02849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143116"/>
            <a:ext cx="3888027" cy="2571768"/>
          </a:xfrm>
          <a:prstGeom prst="rect">
            <a:avLst/>
          </a:prstGeom>
          <a:noFill/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-36512" y="3286124"/>
            <a:ext cx="842486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600" kern="0" dirty="0">
                <a:latin typeface="微软雅黑" pitchFamily="34" charset="-122"/>
                <a:ea typeface="微软雅黑" pitchFamily="34" charset="-122"/>
              </a:rPr>
              <a:t>感谢聆听，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讨论交流！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9730</TotalTime>
  <Words>330</Words>
  <Application>Microsoft Office PowerPoint</Application>
  <PresentationFormat>全屏显示(4:3)</PresentationFormat>
  <Paragraphs>31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tmser</cp:lastModifiedBy>
  <cp:revision>759</cp:revision>
  <dcterms:created xsi:type="dcterms:W3CDTF">2013-01-21T02:54:36Z</dcterms:created>
  <dcterms:modified xsi:type="dcterms:W3CDTF">2016-06-21T10:54:32Z</dcterms:modified>
</cp:coreProperties>
</file>