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489" r:id="rId3"/>
    <p:sldId id="554" r:id="rId4"/>
    <p:sldId id="499" r:id="rId5"/>
    <p:sldId id="512" r:id="rId6"/>
    <p:sldId id="553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FF9900"/>
    <a:srgbClr val="CCCCFF"/>
    <a:srgbClr val="00CC00"/>
    <a:srgbClr val="00FF00"/>
    <a:srgbClr val="000000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9" autoAdjust="0"/>
    <p:restoredTop sz="80812" autoAdjust="0"/>
  </p:normalViewPr>
  <p:slideViewPr>
    <p:cSldViewPr>
      <p:cViewPr>
        <p:scale>
          <a:sx n="100" d="100"/>
          <a:sy n="100" d="100"/>
        </p:scale>
        <p:origin x="-1944" y="126"/>
      </p:cViewPr>
      <p:guideLst>
        <p:guide orient="horz" pos="2160"/>
        <p:guide pos="3833"/>
      </p:guideLst>
    </p:cSldViewPr>
  </p:slideViewPr>
  <p:outlineViewPr>
    <p:cViewPr>
      <p:scale>
        <a:sx n="33" d="100"/>
        <a:sy n="33" d="100"/>
      </p:scale>
      <p:origin x="72" y="2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1D0BA2-A4A1-4B11-81FA-5EAFBA8CF391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1F026-A56C-44A0-B1B5-6544C30C2B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29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脚本：</a:t>
            </a:r>
            <a:endParaRPr lang="en-US" altLang="zh-CN" dirty="0" smtClean="0"/>
          </a:p>
          <a:p>
            <a:r>
              <a:rPr lang="zh-CN" altLang="en-US" dirty="0" smtClean="0"/>
              <a:t>大家好，我是平台产品部谭金祥，今天由我要分享的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开发中前端优化相关内容。</a:t>
            </a:r>
            <a:endParaRPr lang="en-US" altLang="zh-CN" dirty="0" smtClean="0"/>
          </a:p>
          <a:p>
            <a:r>
              <a:rPr lang="zh-CN" altLang="en-US" dirty="0" smtClean="0"/>
              <a:t>由于我主要还是在做后台，前端虽然也做过，但并没很深入去研究过。所以今天分享的内容不会太深入，只分享下我对前端优化的看法，很多可能只是个人看法，不当之处还请大家指正。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先简单介绍今天的内容提要，分别是：。。。</a:t>
            </a:r>
            <a:endParaRPr lang="en-US" altLang="zh-CN" dirty="0" smtClean="0"/>
          </a:p>
          <a:p>
            <a:r>
              <a:rPr lang="zh-CN" altLang="en-US" dirty="0" smtClean="0"/>
              <a:t>其实还有一个，就是</a:t>
            </a:r>
            <a:r>
              <a:rPr lang="en-US" altLang="zh-CN" dirty="0" smtClean="0"/>
              <a:t>web </a:t>
            </a:r>
            <a:r>
              <a:rPr lang="zh-CN" altLang="en-US" dirty="0" smtClean="0"/>
              <a:t>前端的定义。但我也讲不清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前端到底是什么，因为不同公司对前端的定义可能都不一样，甚至不同产品，不同开发模式，不同技术架构对前端定义可能都会不同。但是对客户或非技术领导来说，都一样，就是做页面。所以今天我们也就将就一下，也就定义为做页面吧。那今天我分享前端优化，大家也可以理解为页面优化。我看今天来听我啰嗦的基本都是开发，相信你们最关心就是如何优化。但我认为，前两个问题，才是难点，就像改</a:t>
            </a:r>
            <a:r>
              <a:rPr lang="en-US" altLang="zh-CN" dirty="0" smtClean="0"/>
              <a:t>bug</a:t>
            </a:r>
            <a:r>
              <a:rPr lang="zh-CN" altLang="en-US" dirty="0" smtClean="0"/>
              <a:t>的难的不是改而再找</a:t>
            </a:r>
            <a:r>
              <a:rPr lang="en-US" altLang="zh-CN" dirty="0" smtClean="0"/>
              <a:t>.</a:t>
            </a:r>
            <a:r>
              <a:rPr lang="zh-CN" altLang="en-US" dirty="0" smtClean="0"/>
              <a:t>那我们就先来看看为何优化。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那我们到底是为何要进行优化呢，优化的目的又是什么呢。可能大家会说。。。等等，确实这些都是，但我认为这些都不是根本目的，根本目的，也就是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最终目标是：增加效益，降低成本。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/>
              <a:t>怎么说呢，提升用户体验，可以增加用户粘性，从而提高产品口碑，增加产品销量，最终实现增加效益。</a:t>
            </a:r>
            <a:endParaRPr lang="en-US" altLang="zh-CN" dirty="0" smtClean="0"/>
          </a:p>
          <a:p>
            <a:r>
              <a:rPr lang="zh-CN" altLang="en-US" dirty="0" smtClean="0"/>
              <a:t>解决兼容性，可以理解为适配性，即开发一套来兼容不同平台，从而降低成本。其他各种理由最终也可以推导到这根本原因上来，我就不一一推了。这时大家可能会说，这还用你讲啊，整个公司的人做的所有的事不都是以此为最终目标吗。确实如此，但这也体现了它的重要性，而我们做具体事情过程中可能会不知不觉的忘了它。其他不讲，就拿优化来说，如果不以这个目标为准则，我们在确定优化什么的时候，往往很容易进入到一个过度优化的死胡同，最终一阵优化过后很难达到预计目标或收益，这是就需要我们以这个最终目标为准则，明确该优化什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那到底怎么确定该优化什么呢，</a:t>
            </a:r>
            <a:endParaRPr lang="en-US" altLang="zh-CN" dirty="0" smtClean="0"/>
          </a:p>
          <a:p>
            <a:r>
              <a:rPr lang="zh-CN" altLang="en-US" dirty="0" smtClean="0"/>
              <a:t>啊是穴 在针灸中它是见效快，投入少，灵活性高的一种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治疗手段，直白点讲就是。。。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应用到优化中就是那出问题优化哪，优点刚才讲了，我们讲讲缺点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反应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慢（属于亡羊补牢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治标不治本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（因为通常问题是在系统完成后出现，我们为维持稳定性，不会大动）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那是否有更好的做法呢，我没有去深入调研比较，我推荐的做法就是。。。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58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修改：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 </a:t>
            </a:r>
            <a:r>
              <a:rPr lang="zh-CN" altLang="en-US" dirty="0" smtClean="0"/>
              <a:t>将这几句话做出动画效果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21F026-A56C-44A0-B1B5-6544C30C2BE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108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84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988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434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817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22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6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918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1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433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808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439AA-DE3E-4136-8738-0A92E0638C7F}" type="datetimeFigureOut">
              <a:rPr lang="zh-CN" altLang="en-US" smtClean="0"/>
              <a:pPr/>
              <a:t>2016/6/23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A43DC-CDAC-4512-9FC1-17D1374BE209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>
            <a:clrChange>
              <a:clrFrom>
                <a:srgbClr val="C2CBD0"/>
              </a:clrFrom>
              <a:clrTo>
                <a:srgbClr val="C2CBD0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5427" y="4869160"/>
            <a:ext cx="1878573" cy="1878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755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74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628800"/>
            <a:ext cx="6948264" cy="259228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948264" y="1628800"/>
            <a:ext cx="2195736" cy="259228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6954755" y="3669573"/>
            <a:ext cx="2024834" cy="830997"/>
            <a:chOff x="5226270" y="2941626"/>
            <a:chExt cx="2024834" cy="830997"/>
          </a:xfrm>
        </p:grpSpPr>
        <p:sp>
          <p:nvSpPr>
            <p:cNvPr id="6" name="TextBox 5"/>
            <p:cNvSpPr txBox="1"/>
            <p:nvPr/>
          </p:nvSpPr>
          <p:spPr>
            <a:xfrm>
              <a:off x="7066373" y="2941626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26270" y="331095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400" dirty="0">
                <a:solidFill>
                  <a:schemeClr val="bg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2505670"/>
            <a:ext cx="8687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zh-CN" altLang="en-US" sz="5400" b="1" dirty="0" smtClean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前端优化</a:t>
            </a:r>
            <a:endParaRPr lang="en-US" altLang="zh-CN" sz="5400" b="1" dirty="0">
              <a:solidFill>
                <a:schemeClr val="bg1"/>
              </a:solidFill>
              <a:latin typeface="方正大黑简体" pitchFamily="2" charset="-122"/>
              <a:ea typeface="方正大黑简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31659" y="4653136"/>
            <a:ext cx="7308303" cy="1014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zh-CN" altLang="en-US" sz="2000" b="1" dirty="0" smtClean="0">
                <a:solidFill>
                  <a:srgbClr val="0070C0"/>
                </a:solidFill>
              </a:rPr>
              <a:t>谭金祥        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588" y="548680"/>
            <a:ext cx="2373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web </a:t>
            </a:r>
            <a:r>
              <a:rPr lang="zh-CN" alt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优化系列</a:t>
            </a:r>
            <a:endParaRPr lang="zh-CN" altLang="en-US" sz="28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54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51520" y="173881"/>
            <a:ext cx="5976664" cy="662831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内容提要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997040" y="1700808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为何</a:t>
            </a: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1997040" y="3356992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优化什么     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997040" y="5013176"/>
            <a:ext cx="5269024" cy="129614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itchFamily="34" charset="0"/>
              <a:buChar char="•"/>
            </a:pPr>
            <a:r>
              <a:rPr lang="zh-CN" altLang="en-US" sz="3200" b="1" dirty="0" smtClean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如何优化</a:t>
            </a:r>
            <a:endParaRPr lang="zh-CN" altLang="en-US" sz="3200" b="1" dirty="0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796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298648" y="286544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为何优化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153" y="1865713"/>
            <a:ext cx="3640267" cy="3640267"/>
          </a:xfrm>
          <a:prstGeom prst="rect">
            <a:avLst/>
          </a:prstGeom>
        </p:spPr>
      </p:pic>
      <p:sp>
        <p:nvSpPr>
          <p:cNvPr id="3" name="云形标注 2"/>
          <p:cNvSpPr/>
          <p:nvPr/>
        </p:nvSpPr>
        <p:spPr>
          <a:xfrm rot="19744462">
            <a:off x="254526" y="3356992"/>
            <a:ext cx="1800200" cy="1080120"/>
          </a:xfrm>
          <a:prstGeom prst="cloudCallout">
            <a:avLst>
              <a:gd name="adj1" fmla="val 69483"/>
              <a:gd name="adj2" fmla="val 624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用户体验</a:t>
            </a:r>
            <a:endParaRPr lang="zh-CN" altLang="en-US" b="1" dirty="0"/>
          </a:p>
        </p:txBody>
      </p:sp>
      <p:sp>
        <p:nvSpPr>
          <p:cNvPr id="15" name="云形标注 14"/>
          <p:cNvSpPr/>
          <p:nvPr/>
        </p:nvSpPr>
        <p:spPr>
          <a:xfrm>
            <a:off x="917575" y="1700808"/>
            <a:ext cx="1800200" cy="1080120"/>
          </a:xfrm>
          <a:prstGeom prst="cloudCallout">
            <a:avLst>
              <a:gd name="adj1" fmla="val 48353"/>
              <a:gd name="adj2" fmla="val 843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性能瓶颈</a:t>
            </a:r>
            <a:endParaRPr lang="zh-CN" altLang="en-US" b="1" dirty="0"/>
          </a:p>
        </p:txBody>
      </p:sp>
      <p:sp>
        <p:nvSpPr>
          <p:cNvPr id="16" name="云形标注 15"/>
          <p:cNvSpPr/>
          <p:nvPr/>
        </p:nvSpPr>
        <p:spPr>
          <a:xfrm rot="1437605">
            <a:off x="5658731" y="1291770"/>
            <a:ext cx="2051321" cy="1080120"/>
          </a:xfrm>
          <a:prstGeom prst="cloudCallout">
            <a:avLst>
              <a:gd name="adj1" fmla="val -28308"/>
              <a:gd name="adj2" fmla="val 9384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兼容性</a:t>
            </a:r>
            <a:endParaRPr lang="zh-CN" altLang="en-US" b="1" dirty="0"/>
          </a:p>
        </p:txBody>
      </p:sp>
      <p:sp>
        <p:nvSpPr>
          <p:cNvPr id="17" name="云形标注 16"/>
          <p:cNvSpPr/>
          <p:nvPr/>
        </p:nvSpPr>
        <p:spPr>
          <a:xfrm rot="428542">
            <a:off x="6360356" y="3032668"/>
            <a:ext cx="1800200" cy="1080120"/>
          </a:xfrm>
          <a:prstGeom prst="cloudCallout">
            <a:avLst>
              <a:gd name="adj1" fmla="val -105708"/>
              <a:gd name="adj2" fmla="val -8902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扩展性</a:t>
            </a:r>
            <a:endParaRPr lang="zh-CN" altLang="en-US" b="1" dirty="0"/>
          </a:p>
        </p:txBody>
      </p:sp>
      <p:sp>
        <p:nvSpPr>
          <p:cNvPr id="19" name="云形标注 18"/>
          <p:cNvSpPr/>
          <p:nvPr/>
        </p:nvSpPr>
        <p:spPr>
          <a:xfrm rot="1795691">
            <a:off x="5873545" y="4420095"/>
            <a:ext cx="1800200" cy="1080120"/>
          </a:xfrm>
          <a:prstGeom prst="cloudCallout">
            <a:avLst>
              <a:gd name="adj1" fmla="val -112154"/>
              <a:gd name="adj2" fmla="val -187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/>
              <a:t>。。。</a:t>
            </a:r>
            <a:endParaRPr lang="zh-CN" altLang="en-US" b="1" dirty="0"/>
          </a:p>
        </p:txBody>
      </p:sp>
      <p:sp>
        <p:nvSpPr>
          <p:cNvPr id="7" name="矩形 6"/>
          <p:cNvSpPr/>
          <p:nvPr/>
        </p:nvSpPr>
        <p:spPr>
          <a:xfrm>
            <a:off x="-7938" y="5904656"/>
            <a:ext cx="9151938" cy="9807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 smtClean="0">
                <a:latin typeface="Adobe 仿宋 Std R" pitchFamily="18" charset="-122"/>
                <a:ea typeface="Adobe 仿宋 Std R" pitchFamily="18" charset="-122"/>
              </a:rPr>
              <a:t>最终目标：增加效益，降低成本</a:t>
            </a:r>
            <a:endParaRPr lang="zh-CN" altLang="en-US" sz="3600" dirty="0">
              <a:latin typeface="Adobe 仿宋 Std R" pitchFamily="18" charset="-122"/>
              <a:ea typeface="Adobe 仿宋 Std R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9085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  <p:bldP spid="17" grpId="0" animBg="1"/>
      <p:bldP spid="19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07504" y="116632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pitchFamily="34" charset="-122"/>
              </a:rPr>
              <a:t>优化</a:t>
            </a:r>
            <a:r>
              <a:rPr lang="zh-CN" altLang="en-US" sz="3200" b="1" dirty="0">
                <a:solidFill>
                  <a:schemeClr val="bg1"/>
                </a:solidFill>
                <a:latin typeface="微软雅黑" pitchFamily="34" charset="-122"/>
              </a:rPr>
              <a:t>什么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975" y="1914903"/>
            <a:ext cx="181575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常规做法：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找“啊是穴”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2123728" y="1791600"/>
            <a:ext cx="2664296" cy="875881"/>
            <a:chOff x="2123728" y="1372416"/>
            <a:chExt cx="2664296" cy="875881"/>
          </a:xfrm>
        </p:grpSpPr>
        <p:sp>
          <p:nvSpPr>
            <p:cNvPr id="16" name="TextBox 15"/>
            <p:cNvSpPr txBox="1"/>
            <p:nvPr/>
          </p:nvSpPr>
          <p:spPr>
            <a:xfrm>
              <a:off x="2972271" y="1372416"/>
              <a:ext cx="1815753" cy="875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lang="en-US" altLang="zh-CN" dirty="0" smtClean="0"/>
            </a:p>
            <a:p>
              <a:pPr>
                <a:lnSpc>
                  <a:spcPct val="150000"/>
                </a:lnSpc>
              </a:pPr>
              <a:r>
                <a:rPr lang="zh-CN" altLang="en-US" dirty="0" smtClean="0"/>
                <a:t>哪</a:t>
              </a:r>
              <a:r>
                <a:rPr lang="zh-CN" altLang="en-US" dirty="0"/>
                <a:t>痛医哪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2123728" y="2055062"/>
              <a:ext cx="8485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07974" y="3573016"/>
            <a:ext cx="54881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推荐</a:t>
            </a:r>
            <a:r>
              <a:rPr lang="zh-CN" altLang="en-US" b="1" dirty="0" smtClean="0"/>
              <a:t>做法：</a:t>
            </a:r>
            <a:endParaRPr lang="en-US" altLang="zh-CN" b="1" dirty="0" smtClean="0"/>
          </a:p>
          <a:p>
            <a:r>
              <a:rPr lang="zh-CN" altLang="en-US" b="1" dirty="0" smtClean="0"/>
              <a:t>         </a:t>
            </a:r>
            <a:r>
              <a:rPr lang="zh-CN" altLang="en-US" dirty="0" smtClean="0"/>
              <a:t>找好目标，做好定位，以防为主，防治结合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35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1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13" name="矩形 12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5" name="AutoShape 12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6" name="AutoShape 14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307975" y="79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7" name="AutoShape 16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460375" y="160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8" name="AutoShape 18" descr="http://t2.baidu.com/it/u=2113212026,3013923243&amp;fm=11&amp;gp=0.jpg"/>
          <p:cNvSpPr>
            <a:spLocks noChangeAspect="1" noChangeArrowheads="1"/>
          </p:cNvSpPr>
          <p:nvPr/>
        </p:nvSpPr>
        <p:spPr bwMode="auto">
          <a:xfrm>
            <a:off x="612775" y="3127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25" name="组合 45"/>
          <p:cNvGrpSpPr>
            <a:grpSpLocks/>
          </p:cNvGrpSpPr>
          <p:nvPr/>
        </p:nvGrpSpPr>
        <p:grpSpPr bwMode="auto">
          <a:xfrm>
            <a:off x="-7938" y="-26988"/>
            <a:ext cx="9151938" cy="827088"/>
            <a:chOff x="-7176" y="-27384"/>
            <a:chExt cx="9151176" cy="1106707"/>
          </a:xfrm>
        </p:grpSpPr>
        <p:sp>
          <p:nvSpPr>
            <p:cNvPr id="126" name="矩形 125"/>
            <p:cNvSpPr/>
            <p:nvPr/>
          </p:nvSpPr>
          <p:spPr>
            <a:xfrm>
              <a:off x="-7176" y="231"/>
              <a:ext cx="6947909" cy="1079092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zh-CN" altLang="en-US" dirty="0"/>
            </a:p>
          </p:txBody>
        </p:sp>
        <p:sp>
          <p:nvSpPr>
            <p:cNvPr id="127" name="矩形 126"/>
            <p:cNvSpPr/>
            <p:nvPr/>
          </p:nvSpPr>
          <p:spPr>
            <a:xfrm>
              <a:off x="6939147" y="-27384"/>
              <a:ext cx="2204853" cy="107909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28" name="标题 1"/>
          <p:cNvSpPr txBox="1">
            <a:spLocks/>
          </p:cNvSpPr>
          <p:nvPr/>
        </p:nvSpPr>
        <p:spPr bwMode="auto">
          <a:xfrm>
            <a:off x="179512" y="260648"/>
            <a:ext cx="8305800" cy="83820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  <a:ea typeface="微软雅黑" pitchFamily="34" charset="-122"/>
              </a:defRPr>
            </a:lvl9pPr>
          </a:lstStyle>
          <a:p>
            <a:r>
              <a:rPr lang="zh-CN" altLang="en-US" sz="32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微软雅黑" panose="020B0503020204020204" pitchFamily="34" charset="-122"/>
              </a:rPr>
              <a:t>如何优化</a:t>
            </a:r>
          </a:p>
        </p:txBody>
      </p:sp>
    </p:spTree>
    <p:extLst>
      <p:ext uri="{BB962C8B-B14F-4D97-AF65-F5344CB8AC3E}">
        <p14:creationId xmlns:p14="http://schemas.microsoft.com/office/powerpoint/2010/main" val="172139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-27384"/>
            <a:ext cx="9144000" cy="1080120"/>
            <a:chOff x="0" y="1628800"/>
            <a:chExt cx="9144000" cy="2592288"/>
          </a:xfrm>
        </p:grpSpPr>
        <p:sp>
          <p:nvSpPr>
            <p:cNvPr id="4" name="矩形 3"/>
            <p:cNvSpPr/>
            <p:nvPr/>
          </p:nvSpPr>
          <p:spPr>
            <a:xfrm>
              <a:off x="0" y="1628800"/>
              <a:ext cx="6948264" cy="2592288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948264" y="1628800"/>
              <a:ext cx="2195736" cy="259228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3"/>
          <p:cNvSpPr txBox="1">
            <a:spLocks/>
          </p:cNvSpPr>
          <p:nvPr/>
        </p:nvSpPr>
        <p:spPr>
          <a:xfrm>
            <a:off x="432048" y="125760"/>
            <a:ext cx="781236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dirty="0">
                <a:solidFill>
                  <a:schemeClr val="bg1"/>
                </a:solidFill>
                <a:latin typeface="方正大黑简体" pitchFamily="2" charset="-122"/>
                <a:ea typeface="方正大黑简体" pitchFamily="2" charset="-122"/>
              </a:rPr>
              <a:t>致谢</a:t>
            </a:r>
          </a:p>
        </p:txBody>
      </p:sp>
      <p:pic>
        <p:nvPicPr>
          <p:cNvPr id="8" name="Picture 7" descr="D:\Program Files\Microsoft Office\MEDIA\CAGCAT10\j02849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7752" y="2143116"/>
            <a:ext cx="3888027" cy="2571768"/>
          </a:xfrm>
          <a:prstGeom prst="rect">
            <a:avLst/>
          </a:prstGeom>
          <a:noFill/>
        </p:spPr>
      </p:pic>
      <p:sp>
        <p:nvSpPr>
          <p:cNvPr id="9" name="内容占位符 2"/>
          <p:cNvSpPr txBox="1">
            <a:spLocks/>
          </p:cNvSpPr>
          <p:nvPr/>
        </p:nvSpPr>
        <p:spPr bwMode="auto">
          <a:xfrm>
            <a:off x="-36512" y="3286124"/>
            <a:ext cx="8424863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3600" kern="0" dirty="0">
                <a:latin typeface="微软雅黑" pitchFamily="34" charset="-122"/>
                <a:ea typeface="微软雅黑" pitchFamily="34" charset="-122"/>
              </a:rPr>
              <a:t>感谢聆听，</a:t>
            </a:r>
            <a:r>
              <a:rPr kumimoji="1" lang="zh-CN" alt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讨论交流！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9844</TotalTime>
  <Words>687</Words>
  <Application>Microsoft Office PowerPoint</Application>
  <PresentationFormat>全屏显示(4:3)</PresentationFormat>
  <Paragraphs>44</Paragraphs>
  <Slides>6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tmser</cp:lastModifiedBy>
  <cp:revision>765</cp:revision>
  <dcterms:created xsi:type="dcterms:W3CDTF">2013-01-21T02:54:36Z</dcterms:created>
  <dcterms:modified xsi:type="dcterms:W3CDTF">2016-06-23T10:14:49Z</dcterms:modified>
</cp:coreProperties>
</file>