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89" r:id="rId3"/>
    <p:sldId id="554" r:id="rId4"/>
    <p:sldId id="499" r:id="rId5"/>
    <p:sldId id="512" r:id="rId6"/>
    <p:sldId id="553" r:id="rId7"/>
    <p:sldId id="555" r:id="rId8"/>
    <p:sldId id="556" r:id="rId9"/>
    <p:sldId id="55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9705" autoAdjust="0"/>
  </p:normalViewPr>
  <p:slideViewPr>
    <p:cSldViewPr>
      <p:cViewPr>
        <p:scale>
          <a:sx n="100" d="100"/>
          <a:sy n="100" d="100"/>
        </p:scale>
        <p:origin x="-396" y="918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174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大多数人都知道我是在</a:t>
            </a:r>
            <a:r>
              <a:rPr lang="zh-CN" altLang="en-US" dirty="0" smtClean="0"/>
              <a:t>做</a:t>
            </a:r>
            <a:r>
              <a:rPr lang="zh-CN" altLang="en-US" dirty="0" smtClean="0"/>
              <a:t>后台的，其实我最先学习的编程技术就是前端部分，只是后来觉得自己美感实在太差了，不得不转后台了，因此我对前端也没太深入</a:t>
            </a:r>
            <a:r>
              <a:rPr lang="zh-CN" altLang="en-US" dirty="0" smtClean="0"/>
              <a:t>去</a:t>
            </a:r>
            <a:r>
              <a:rPr lang="zh-CN" altLang="en-US" dirty="0" smtClean="0"/>
              <a:t>研究。</a:t>
            </a:r>
            <a:r>
              <a:rPr lang="zh-CN" altLang="en-US" dirty="0" smtClean="0"/>
              <a:t>所以今天分享的内容不会太深入，只分享下我对前端优化的看法，很多可能只是个人看法</a:t>
            </a:r>
            <a:r>
              <a:rPr lang="zh-CN" altLang="en-US" dirty="0" smtClean="0"/>
              <a:t>，就算是抛砖引玉吧。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</a:t>
            </a:r>
            <a:r>
              <a:rPr lang="zh-CN" altLang="en-US" dirty="0" smtClean="0"/>
              <a:t>今天要分享的内容，</a:t>
            </a:r>
            <a:r>
              <a:rPr lang="zh-CN" altLang="en-US" dirty="0" smtClean="0"/>
              <a:t>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们也就将就一下，也就定义为做页面吧。那今天我分享前端优化，大家也可以理解为页面优化。我看今天来听我啰嗦</a:t>
            </a:r>
            <a:r>
              <a:rPr lang="zh-CN" altLang="en-US" dirty="0" smtClean="0"/>
              <a:t>的大多是开发</a:t>
            </a:r>
            <a:r>
              <a:rPr lang="zh-CN" altLang="en-US" dirty="0" smtClean="0"/>
              <a:t>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</a:t>
            </a:r>
            <a:r>
              <a:rPr lang="zh-CN" altLang="en-US" dirty="0" smtClean="0"/>
              <a:t>不同设备或平台，减少开发工作量，从而</a:t>
            </a:r>
            <a:r>
              <a:rPr lang="zh-CN" altLang="en-US" dirty="0" smtClean="0"/>
              <a:t>降低成本。其他各种理由最终也可以推导到这根本原因上来，我就不一一推了。这时大家可能会说，这还用你讲啊，整个公司的人做的所有的事不都是以此为最终目标吗。确实如此</a:t>
            </a:r>
            <a:r>
              <a:rPr lang="zh-CN" altLang="en-US" dirty="0" smtClean="0"/>
              <a:t>，这</a:t>
            </a:r>
            <a:r>
              <a:rPr lang="zh-CN" altLang="en-US" dirty="0" smtClean="0"/>
              <a:t>也体现了它的重要性，而我们做具体事情过程中可能</a:t>
            </a:r>
            <a:r>
              <a:rPr lang="zh-CN" altLang="en-US" dirty="0" smtClean="0"/>
              <a:t>会忽略了它</a:t>
            </a:r>
            <a:r>
              <a:rPr lang="zh-CN" altLang="en-US" dirty="0" smtClean="0"/>
              <a:t>。其他不讲，就拿优化来说，如果不以这个目标为准则，我们在确定优化什么的时候，往往很容易进入到一个过度优化的死胡同，最终一阵优化</a:t>
            </a:r>
            <a:r>
              <a:rPr lang="zh-CN" altLang="en-US" dirty="0" smtClean="0"/>
              <a:t>过后看似目优化的达到了，但距离我们的根本目的确仍有距离，这时就</a:t>
            </a:r>
            <a:r>
              <a:rPr lang="zh-CN" altLang="en-US" dirty="0" smtClean="0"/>
              <a:t>需要我们以这个最终目标为准则</a:t>
            </a:r>
            <a:r>
              <a:rPr lang="zh-CN" altLang="en-US" dirty="0" smtClean="0"/>
              <a:t>，在动手优化前，明确</a:t>
            </a:r>
            <a:r>
              <a:rPr lang="zh-CN" altLang="en-US" dirty="0" smtClean="0"/>
              <a:t>该优化</a:t>
            </a:r>
            <a:r>
              <a:rPr lang="zh-CN" altLang="en-US" dirty="0" smtClean="0"/>
              <a:t>什么，优化到什么程度。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</a:t>
            </a:r>
            <a:r>
              <a:rPr lang="zh-CN" altLang="en-US" dirty="0" smtClean="0"/>
              <a:t>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我认为优化什么没有现成结果，而是根据具体产品具体分析，今天我不打算讲具体产品，而是想讲下，具有一定普适性的问题，也是前面我提到过的问题。如何确定</a:t>
            </a:r>
            <a:r>
              <a:rPr lang="zh-CN" altLang="en-US" dirty="0" smtClean="0"/>
              <a:t>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不会也不敢大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动）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我一直认为优化不是产品研发过程的一个阶段，而是伴随产品整个生命周期，从产品的原型设计，到技术架构，到开发，在到运维，每个阶段都应该考虑优化内容，因为只有这样我们才能做的以防为主，在上线前做好改做的优化。</a:t>
            </a:r>
            <a:endParaRPr lang="en-US" altLang="zh-CN" dirty="0" smtClean="0"/>
          </a:p>
          <a:p>
            <a:r>
              <a:rPr lang="zh-CN" altLang="en-US" dirty="0" smtClean="0"/>
              <a:t>这做法说起来容易做起来难，需要每一个阶段的人员都对优化有一定了解，需要做的选择会很多。我是有一定选择困难症，所以今天不想，当然也没时间去深入的分享了。我们还是多关注下技术就能解决的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今天讲的如何优化，不是针对某一个产品，所以也没有前面讲的那些限制，我会尽量全的讲下各个优化点。因为比较多我们按影响角色分为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用户端优化，这里说的用户端优化，是指用户看在客户端看到的静态元素的优化，这种优化是成本最低，见效最快的优化，为什么这么说，大家看看这个图。 后台幸幸苦苦，又是架构，又是缓存，又是业务逻辑优化忙下来，可能也就减少了几条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查询，节省了几十毫秒。而前端可能只需要优化一张图片就可以节省好几秒。</a:t>
            </a:r>
            <a:endParaRPr lang="en-US" altLang="zh-CN" dirty="0" smtClean="0"/>
          </a:p>
          <a:p>
            <a:r>
              <a:rPr lang="zh-CN" altLang="en-US" dirty="0" smtClean="0"/>
              <a:t>这里拿教研打个比方，没优化前静态文件大小是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优化后是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那用户端改优化什么呢，如何优化呢。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有一句比较好的回答了这两个问题，这句话是这么说的，用户端优化就是。。。</a:t>
            </a:r>
            <a:endParaRPr lang="en-US" altLang="zh-CN" dirty="0" smtClean="0"/>
          </a:p>
          <a:p>
            <a:r>
              <a:rPr lang="zh-CN" altLang="en-US" dirty="0" smtClean="0"/>
              <a:t>少，是少请求。请求量是服务器最大的敌人之一，因为请求是要消耗资源的，即消耗客户端资源，也消耗服务端资源。所以我们希望同样需求页面下，请求越少越好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3124617" y="2967335"/>
            <a:ext cx="28947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HOW</a:t>
            </a:r>
            <a:endParaRPr lang="zh-CN" altLang="en-US" sz="96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556792"/>
            <a:ext cx="6912768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068960"/>
            <a:ext cx="6912768" cy="7200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9552" y="4509120"/>
            <a:ext cx="6912768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产品端优化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用户端优化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89107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一场对抗用户请求的战争，要求我们做到“少”、“近”、“小”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797" y="278092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10505</TotalTime>
  <Words>1336</Words>
  <Application>Microsoft Office PowerPoint</Application>
  <PresentationFormat>全屏显示(4:3)</PresentationFormat>
  <Paragraphs>71</Paragraphs>
  <Slides>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伟科</cp:lastModifiedBy>
  <cp:revision>784</cp:revision>
  <dcterms:created xsi:type="dcterms:W3CDTF">2013-01-21T02:54:36Z</dcterms:created>
  <dcterms:modified xsi:type="dcterms:W3CDTF">2016-06-26T15:05:30Z</dcterms:modified>
</cp:coreProperties>
</file>