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40B5AF-8C1B-4128-92D1-26701E93E243}" type="datetimeFigureOut">
              <a:rPr lang="uk-UA" smtClean="0"/>
              <a:t>12.09.2016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852C5A-B710-4326-9793-32DAC3DBE65E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u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Відеокарти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5981700"/>
            <a:ext cx="6400800" cy="876300"/>
          </a:xfrm>
        </p:spPr>
        <p:txBody>
          <a:bodyPr/>
          <a:lstStyle/>
          <a:p>
            <a:r>
              <a:rPr lang="uk-UA" dirty="0" smtClean="0"/>
              <a:t>Підготував: </a:t>
            </a:r>
            <a:r>
              <a:rPr lang="uk-UA" dirty="0" err="1" smtClean="0"/>
              <a:t>Паращак</a:t>
            </a:r>
            <a:r>
              <a:rPr lang="uk-UA" dirty="0" smtClean="0"/>
              <a:t> Ярослав</a:t>
            </a:r>
            <a:endParaRPr lang="uk-UA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4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1080 Founders Edition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736"/>
            <a:ext cx="3429024" cy="48806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8GB GDDR5X (256bit) (1607/10000) (DVI, HDMI, 3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2530" name="Picture 2" descr="http://i1.rozetka.ua/goods/1587795/asus_gtx1080_8g_images_15877953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714620"/>
            <a:ext cx="4469861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Radeon</a:t>
            </a:r>
            <a:r>
              <a:rPr lang="en-US" b="0" dirty="0" smtClean="0"/>
              <a:t> R7 370 </a:t>
            </a:r>
            <a:r>
              <a:rPr lang="en-US" b="0" dirty="0" err="1" smtClean="0"/>
              <a:t>Strix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3328950" cy="49234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2GB GDDR5 (256bit) (1050/5600) (2xDVI, HDMI,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3554" name="Picture 2" descr="http://i1.rozetka.ua/goods/811911/asus_strix-r7370-dc2oc-2gd5-gaming_images_8119114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71678"/>
            <a:ext cx="5715000" cy="33147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MSI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750 Ti </a:t>
            </a:r>
            <a:r>
              <a:rPr lang="en-US" b="0" dirty="0" smtClean="0"/>
              <a:t>TF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785926"/>
            <a:ext cx="3400420" cy="4709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2048MB GDDR5 (128bit) (1020/5400) (DVI, HDMI, VGA)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4578" name="Picture 2" descr="http://i1.rozetka.ua/goods/48448/msi_n750_ti_tf_2gd5_oc_images_484485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714488"/>
            <a:ext cx="5410200" cy="420052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 730</a:t>
            </a:r>
            <a:br>
              <a:rPr lang="en-US" b="0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571612"/>
            <a:ext cx="3471858" cy="4709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2048MB GDDR5 (64bit) (902/5010) (VGA, DVI, HDMI)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5602" name="Picture 2" descr="http://i2.rozetka.ua/goods/233552/asus_gt730_2gd5_brk_images_2335523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857364"/>
            <a:ext cx="5715000" cy="360045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950 </a:t>
            </a:r>
            <a:r>
              <a:rPr lang="en-US" b="0" dirty="0" smtClean="0"/>
              <a:t>Echelon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43050"/>
            <a:ext cx="3471858" cy="4709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2048MB GDDR5 (128bit</a:t>
            </a:r>
            <a:r>
              <a:rPr lang="en-US" sz="3600" dirty="0" smtClean="0"/>
              <a:t>)</a:t>
            </a:r>
            <a:r>
              <a:rPr lang="uk-UA" sz="3600" dirty="0" smtClean="0"/>
              <a:t>  </a:t>
            </a:r>
            <a:r>
              <a:rPr lang="en-US" sz="3600" dirty="0" smtClean="0"/>
              <a:t> </a:t>
            </a:r>
            <a:r>
              <a:rPr lang="en-US" sz="3600" dirty="0" smtClean="0"/>
              <a:t>(1165 /6610) (2 x DVI, HDMI,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26626" name="Picture 2" descr="Asus PCI-Ex GeForce GTX 950 Echelon 2048MB GDDR5 (128bit) (1165 /6610) (2 x DVI, HDMI, DisplayPort) (ECHELON-GTX950-O2G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285992"/>
            <a:ext cx="4779852" cy="3286148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Radeon</a:t>
            </a:r>
            <a:r>
              <a:rPr lang="en-US" b="0" dirty="0" smtClean="0"/>
              <a:t> R5 230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709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2048MB GDDR3 (64bit) (650/1200) (VGA, DVI, HDMI)</a:t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27650" name="Picture 2" descr="http://i2.rozetka.ua/goods/94949/asus_r5230-sl-2gd3-l_images_949490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14554"/>
            <a:ext cx="5143504" cy="342900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 </a:t>
            </a:r>
            <a:r>
              <a:rPr lang="en-US" b="0" dirty="0" smtClean="0"/>
              <a:t>730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3114668" cy="4709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4096MB DDR3 (128bit) (700/1100) (VGA, DVI, HDMI)</a:t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28674" name="Picture 2" descr="http://i2.rozetka.ua/goods/171437/asus_gt730-4gd3_images_1714379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714488"/>
            <a:ext cx="5715000" cy="416242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950</a:t>
            </a:r>
            <a:br>
              <a:rPr lang="en-US" b="0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3500462" cy="4709160"/>
          </a:xfrm>
        </p:spPr>
        <p:txBody>
          <a:bodyPr>
            <a:noAutofit/>
          </a:bodyPr>
          <a:lstStyle/>
          <a:p>
            <a:r>
              <a:rPr lang="en-US" sz="3600" dirty="0" smtClean="0"/>
              <a:t>2048MB GDDR5 (128bit) (1026/6610) (DVI, HDMI,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29698" name="Picture 2" descr="http://i1.rozetka.ua/goods/1588997/copy_asus_gtx950_oc_2gd5_573985b03e604_images_15889972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928802"/>
            <a:ext cx="4861339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err="1" smtClean="0"/>
              <a:t>Zotac</a:t>
            </a:r>
            <a:r>
              <a:rPr lang="en-US" b="0" dirty="0" smtClean="0"/>
              <a:t>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1070 AMP Extreme </a:t>
            </a:r>
            <a:br>
              <a:rPr lang="en-US" b="0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3429024" cy="4709160"/>
          </a:xfrm>
        </p:spPr>
        <p:txBody>
          <a:bodyPr>
            <a:noAutofit/>
          </a:bodyPr>
          <a:lstStyle/>
          <a:p>
            <a:r>
              <a:rPr lang="en-US" sz="3600" dirty="0" smtClean="0"/>
              <a:t>8GB </a:t>
            </a:r>
            <a:r>
              <a:rPr lang="uk-UA" sz="3600" dirty="0" smtClean="0"/>
              <a:t>  </a:t>
            </a:r>
            <a:r>
              <a:rPr lang="en-US" sz="3600" dirty="0" smtClean="0"/>
              <a:t>GDDR5 </a:t>
            </a:r>
            <a:r>
              <a:rPr lang="en-US" sz="3600" dirty="0" smtClean="0"/>
              <a:t>(256bit) (1632/8208) (DVI, HDMI, 3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30722" name="Picture 2" descr="http://i1.rozetka.ua/goods/1679212/copy_zotac_zt_p10700a_10p_5798607760f00_images_1679212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857364"/>
            <a:ext cx="5357850" cy="228601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Gigabyte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 </a:t>
            </a:r>
            <a:r>
              <a:rPr lang="en-US" b="0" dirty="0" smtClean="0"/>
              <a:t>730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709160"/>
          </a:xfrm>
        </p:spPr>
        <p:txBody>
          <a:bodyPr/>
          <a:lstStyle/>
          <a:p>
            <a:r>
              <a:rPr lang="en-US" sz="3600" dirty="0" smtClean="0"/>
              <a:t>2048MB DDR3 (128bit) (700/1600) (VGA, DVI, HDMI)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31746" name="Picture 2" descr="http://i1.rozetka.ua/goods/118396/gigabyte_gt730_2gi_images_1183968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357430"/>
            <a:ext cx="5000628" cy="392549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err="1" smtClean="0"/>
              <a:t>Palit</a:t>
            </a:r>
            <a:r>
              <a:rPr lang="en-US" b="0" dirty="0" smtClean="0"/>
              <a:t>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1080 </a:t>
            </a:r>
            <a:r>
              <a:rPr lang="en-US" b="0" dirty="0" err="1" smtClean="0"/>
              <a:t>GameRock</a:t>
            </a:r>
            <a:r>
              <a:rPr lang="en-US" b="0" dirty="0" smtClean="0"/>
              <a:t> Premium </a:t>
            </a:r>
            <a:r>
              <a:rPr lang="en-US" b="0" dirty="0" smtClean="0"/>
              <a:t>Edition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00240"/>
            <a:ext cx="3500462" cy="4143404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/>
              <a:t>8GB GDDR5X (256bit) (1746/10500) (DVI, HDMI, 3 x </a:t>
            </a:r>
            <a:r>
              <a:rPr lang="en-US" sz="9000" dirty="0" err="1" smtClean="0"/>
              <a:t>DisplayPort</a:t>
            </a:r>
            <a:r>
              <a:rPr lang="en-US" sz="9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1026" name="Picture 2" descr="http://i2.rozetka.ua/goods/1655944/copy_palit_neb1080t15p2_1040g_577b659b02663_images_1655944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285992"/>
            <a:ext cx="4661665" cy="387824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285992"/>
            <a:ext cx="8229600" cy="1143000"/>
          </a:xfrm>
        </p:spPr>
        <p:txBody>
          <a:bodyPr>
            <a:noAutofit/>
          </a:bodyPr>
          <a:lstStyle/>
          <a:p>
            <a:r>
              <a:rPr lang="uk-UA" sz="7200" dirty="0" smtClean="0"/>
              <a:t>Дякую за увагу</a:t>
            </a:r>
            <a:endParaRPr lang="uk-UA" sz="72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960 Black</a:t>
            </a:r>
            <a:br>
              <a:rPr lang="en-US" b="0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3357586" cy="4952062"/>
          </a:xfrm>
        </p:spPr>
        <p:txBody>
          <a:bodyPr>
            <a:noAutofit/>
          </a:bodyPr>
          <a:lstStyle/>
          <a:p>
            <a:r>
              <a:rPr lang="en-US" sz="3600" dirty="0" smtClean="0"/>
              <a:t>2048MB GDDR5 (128bit) (1190/7010) (DVI, HDMI, 3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15364" name="Picture 4" descr="http://i1.rozetka.ua/goods/980960/asus_gtx960_dc2_2gd5_black_images_9809602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357430"/>
            <a:ext cx="5357818" cy="284857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Gigabyte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1080 Founders </a:t>
            </a:r>
            <a:r>
              <a:rPr lang="en-US" b="0" dirty="0" smtClean="0"/>
              <a:t>Edition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3500430" cy="52863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8GB GDDR5X (256bit) (1607/10000) (DVI, HDMI, 3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16386" name="Picture 2" descr="http://i2.rozetka.ua/goods/1597567/copy_asus_gtx1080_8g_573ebea144769_images_15975675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357430"/>
            <a:ext cx="4730668" cy="350200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1070 ROG </a:t>
            </a:r>
            <a:r>
              <a:rPr lang="en-US" b="0" dirty="0" err="1" smtClean="0"/>
              <a:t>Strix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3571868" cy="53578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8GB GDDR5 (256bit) (1632/8000) (DVI, 2 x HDMI, 2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uk-UA" sz="3600" dirty="0"/>
          </a:p>
        </p:txBody>
      </p:sp>
      <p:pic>
        <p:nvPicPr>
          <p:cNvPr id="17410" name="Picture 2" descr="http://i2.rozetka.ua/goods/1636905/asus_rog_strix_gtx1070_o8g_gaming_images_16369056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928802"/>
            <a:ext cx="4938771" cy="367664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750 Ti </a:t>
            </a:r>
            <a:r>
              <a:rPr lang="en-US" b="0" dirty="0" err="1" smtClean="0"/>
              <a:t>Strix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3571868" cy="5023500"/>
          </a:xfrm>
        </p:spPr>
        <p:txBody>
          <a:bodyPr>
            <a:normAutofit/>
          </a:bodyPr>
          <a:lstStyle/>
          <a:p>
            <a:r>
              <a:rPr lang="uk-UA" sz="3600" dirty="0" smtClean="0"/>
              <a:t>4</a:t>
            </a:r>
            <a:r>
              <a:rPr lang="en-US" sz="3600" dirty="0" smtClean="0"/>
              <a:t>096MB </a:t>
            </a:r>
            <a:r>
              <a:rPr lang="en-US" sz="3600" dirty="0" smtClean="0"/>
              <a:t>GDDR5 (128bit) (1124/5400) (DVI, HDMI,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pic>
        <p:nvPicPr>
          <p:cNvPr id="18434" name="Picture 2" descr="http://i2.rozetka.ua/goods/508808/asus_strix_gtx750ti_dc2oc_4gd5_images_5088089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714488"/>
            <a:ext cx="5286412" cy="389572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MSI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750 Ti</a:t>
            </a:r>
            <a:br>
              <a:rPr lang="en-US" b="0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3357554" cy="52149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1024MB DDR5 (128bit) (1059/5400) (DVI, HDMI, D-Sub)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19458" name="Picture 2" descr="http://i2.rozetka.ua/goods/1336415/msi_n750ti_1gd5_oc_images_13364151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85926"/>
            <a:ext cx="5643562" cy="408622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Radeon</a:t>
            </a:r>
            <a:r>
              <a:rPr lang="en-US" b="0" dirty="0" smtClean="0"/>
              <a:t> R7 370 </a:t>
            </a:r>
            <a:r>
              <a:rPr lang="en-US" b="0" dirty="0" err="1" smtClean="0"/>
              <a:t>Strix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3357554" cy="5094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4GB </a:t>
            </a:r>
            <a:r>
              <a:rPr lang="uk-UA" sz="3600" dirty="0" smtClean="0"/>
              <a:t> </a:t>
            </a:r>
            <a:r>
              <a:rPr lang="en-US" sz="3600" dirty="0" smtClean="0"/>
              <a:t>GDDR5 </a:t>
            </a:r>
            <a:r>
              <a:rPr lang="en-US" sz="3600" dirty="0" smtClean="0"/>
              <a:t>(256bit) (975/5600) (2xDVI, HDMI,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0482" name="Picture 2" descr="http://i1.rozetka.ua/goods/1394123/asus_strix_r7370_dc2_4gd5_gaming_images_13941237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857364"/>
            <a:ext cx="5572124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0" dirty="0" err="1" smtClean="0"/>
              <a:t>Видеокарта</a:t>
            </a:r>
            <a:r>
              <a:rPr lang="uk-UA" b="0" dirty="0" smtClean="0"/>
              <a:t> </a:t>
            </a:r>
            <a:r>
              <a:rPr lang="en-US" b="0" dirty="0" smtClean="0"/>
              <a:t>Asus PCI-Ex </a:t>
            </a:r>
            <a:r>
              <a:rPr lang="en-US" b="0" dirty="0" err="1" smtClean="0"/>
              <a:t>GeForce</a:t>
            </a:r>
            <a:r>
              <a:rPr lang="en-US" b="0" dirty="0" smtClean="0"/>
              <a:t> GTX 960 </a:t>
            </a:r>
            <a:r>
              <a:rPr lang="en-US" b="0" dirty="0" smtClean="0"/>
              <a:t>Turbo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3357554" cy="5023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2GB</a:t>
            </a:r>
            <a:r>
              <a:rPr lang="uk-UA" sz="3600" dirty="0" smtClean="0"/>
              <a:t> </a:t>
            </a:r>
            <a:r>
              <a:rPr lang="en-US" sz="3600" dirty="0" smtClean="0"/>
              <a:t> </a:t>
            </a:r>
            <a:r>
              <a:rPr lang="en-US" sz="3600" dirty="0" smtClean="0"/>
              <a:t>GDDR5 (128bit) (1190/7010) (DVI, HDMI, 3 x </a:t>
            </a:r>
            <a:r>
              <a:rPr lang="en-US" sz="3600" dirty="0" err="1" smtClean="0"/>
              <a:t>DisplayPort</a:t>
            </a:r>
            <a:r>
              <a:rPr lang="en-US" sz="36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21506" name="Picture 2" descr="http://i2.rozetka.ua/goods/725470/asus_turbo_gtx960_oc_2gd5_images_7254702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968092"/>
            <a:ext cx="5572124" cy="431839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</TotalTime>
  <Words>428</Words>
  <Application>Microsoft Office PowerPoint</Application>
  <PresentationFormat>Экран (4:3)</PresentationFormat>
  <Paragraphs>39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Апекс</vt:lpstr>
      <vt:lpstr>Відеокарти</vt:lpstr>
      <vt:lpstr>Видеокарта Palit PCI-Ex GeForce GTX 1080 GameRock Premium Edition  </vt:lpstr>
      <vt:lpstr>Видеокарта Asus PCI-Ex GeForce GTX 960 Black </vt:lpstr>
      <vt:lpstr>Видеокарта Gigabyte PCI-Ex GeForce GTX 1080 Founders Edition  </vt:lpstr>
      <vt:lpstr>Видеокарта Asus PCI-Ex GeForce GTX 1070 ROG Strix  </vt:lpstr>
      <vt:lpstr>Видеокарта Asus PCI-Ex GeForce GTX 750 Ti Strix   </vt:lpstr>
      <vt:lpstr>Видеокарта MSI PCI-Ex GeForce GTX 750 Ti </vt:lpstr>
      <vt:lpstr>Видеокарта Asus PCI-Ex Radeon R7 370 Strix  </vt:lpstr>
      <vt:lpstr>Видеокарта Asus PCI-Ex GeForce GTX 960 Turbo  </vt:lpstr>
      <vt:lpstr>Видеокарта Asus PCI-Ex GeForce GTX 1080 Founders Edition   </vt:lpstr>
      <vt:lpstr>Видеокарта Asus PCI-Ex Radeon R7 370 Strix  </vt:lpstr>
      <vt:lpstr>Видеокарта MSI PCI-Ex GeForce GTX 750 Ti TF  </vt:lpstr>
      <vt:lpstr>Видеокарта Asus PCI-Ex GeForce GT 730 </vt:lpstr>
      <vt:lpstr>Видеокарта Asus PCI-Ex GeForce GTX 950 Echelon  </vt:lpstr>
      <vt:lpstr>Видеокарта Asus PCI-Ex Radeon R5 230   </vt:lpstr>
      <vt:lpstr>Видеокарта Asus PCI-Ex GeForce GT 730  </vt:lpstr>
      <vt:lpstr>Видеокарта Asus PCI-Ex GeForce GTX 950 </vt:lpstr>
      <vt:lpstr>Видеокарта Zotac PCI-Ex GeForce GTX 1070 AMP Extreme  </vt:lpstr>
      <vt:lpstr>Видеокарта Gigabyte PCI-Ex GeForce GT 730  </vt:lpstr>
      <vt:lpstr>Дякую за увагу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Відеокарти</dc:title>
  <dc:creator>ADMIN-PC</dc:creator>
  <cp:lastModifiedBy>ADMIN-PC</cp:lastModifiedBy>
  <cp:revision>7</cp:revision>
  <dcterms:created xsi:type="dcterms:W3CDTF">2016-09-12T10:48:07Z</dcterms:created>
  <dcterms:modified xsi:type="dcterms:W3CDTF">2016-09-12T11:56:27Z</dcterms:modified>
</cp:coreProperties>
</file>