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3"/>
    <p:restoredTop sz="81025"/>
  </p:normalViewPr>
  <p:slideViewPr>
    <p:cSldViewPr snapToGrid="0" snapToObjects="1">
      <p:cViewPr>
        <p:scale>
          <a:sx n="120" d="100"/>
          <a:sy n="120" d="100"/>
        </p:scale>
        <p:origin x="-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4B7EF-34E0-0041-94CA-33713B95B13E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08EA-5C21-D140-AB70-227231740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Interest rates appear to be higher when the republican party is in power. The democratic party overall maintains a lower interest rate when they are in power.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inflation was high in the 80’s,but appears to level out to a lower trend in the 2000’s.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treasury bond rate and the mortgage rate are the same across the board, so you can see that the rates appear to trend downward after 1894; however it appears that overall the democratic party maintains a lower treasury bond </a:t>
            </a:r>
            <a:r>
              <a:rPr lang="en-US"/>
              <a:t>rate overe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208EA-5C21-D140-AB70-2272317402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6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882AF716-DC07-E744-9D29-EBA24D4F9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" t="3741" r="945" b="4762"/>
          <a:stretch/>
        </p:blipFill>
        <p:spPr>
          <a:xfrm>
            <a:off x="659219" y="586583"/>
            <a:ext cx="5656521" cy="4761594"/>
          </a:xfrm>
          <a:prstGeom prst="rect">
            <a:avLst/>
          </a:prstGeom>
        </p:spPr>
      </p:pic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FCF216B-B947-BF4C-997D-22A6F499A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0"/>
          <a:stretch/>
        </p:blipFill>
        <p:spPr>
          <a:xfrm>
            <a:off x="6453962" y="586582"/>
            <a:ext cx="5656521" cy="47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3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95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Bowens</dc:creator>
  <cp:lastModifiedBy>Trevor Bowens</cp:lastModifiedBy>
  <cp:revision>2</cp:revision>
  <dcterms:created xsi:type="dcterms:W3CDTF">2018-10-26T20:52:01Z</dcterms:created>
  <dcterms:modified xsi:type="dcterms:W3CDTF">2018-10-26T21:13:13Z</dcterms:modified>
</cp:coreProperties>
</file>