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C720C-8B32-04EC-B54E-B18507DFFC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965EF9-DA19-A549-39A4-B329CEFBD1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93C3A-8AB2-6F4F-D27D-963C12A3F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713BE-D2A7-4B2E-ADD6-3ECF135D8E59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F6CBD3-A9B9-F166-FBD6-C1C6EC63F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D3D8B-5D9C-3088-D263-02F3C51A6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07546-7A81-4402-A53F-28EA60B798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7412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B860E-641B-B220-0AE7-6D80691AB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995D4E-CE54-4A8B-9911-7EBF90BE5D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76BAD6-E704-5491-C1BC-D4972BFBD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713BE-D2A7-4B2E-ADD6-3ECF135D8E59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831D6B-26AA-9B42-5B17-5DD5EA80E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5DC939-7E2A-91C2-FB02-75217D14B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07546-7A81-4402-A53F-28EA60B798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3864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A6E03A-0AC8-2179-1B2C-320DF78F7A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BE4E4E-797B-6A37-3D24-8527242648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CF702-727C-99F3-2FFD-62BDA7E52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713BE-D2A7-4B2E-ADD6-3ECF135D8E59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3D76F-0271-2050-66A8-443AF63B6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BD3F5-FA74-4136-CE71-E8FCB234C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07546-7A81-4402-A53F-28EA60B798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2623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91E5E-D34A-8347-4240-D90CEE30B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4198D-9AE6-968E-9F0B-91586DBC1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0686AA-8FB1-231A-A68C-531DC0AD1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713BE-D2A7-4B2E-ADD6-3ECF135D8E59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EC0F9F-85EC-5483-8345-7230AAA58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94818-BE7D-5E84-16FC-73CFBAB0B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07546-7A81-4402-A53F-28EA60B798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9596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8CF4D-F4B8-F626-3D6A-E8E44222A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A8734A-BABA-B815-85A1-F18EC68378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767AF-2CEB-8489-CE6C-23D2C1B48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713BE-D2A7-4B2E-ADD6-3ECF135D8E59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280AA-7666-9A38-AD16-BE5A21848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CAF37E-A315-1E57-372D-F275519B0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07546-7A81-4402-A53F-28EA60B798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2121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3D851-4515-6FA7-18FC-8C605133D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CA6C7-C0CC-B18E-8D99-68F1734CBF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56B272-448B-A3DA-4196-8A19A008E5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B9C49-703E-D79C-9723-9F161321D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713BE-D2A7-4B2E-ADD6-3ECF135D8E59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425B8A-231A-C575-9384-A678BA6B6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1FB127-8B86-4898-DF12-B8F1679E0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07546-7A81-4402-A53F-28EA60B798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7798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1911D-0351-4B92-5E97-0777C2A75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2E8D6A-2C57-DC40-818F-0C97C74D68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2CAD3C-6C5E-E73C-23A5-57C666B979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09FE0D-5174-CA62-B289-0DCFB47849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94C119-1779-4E0A-DF55-3C4C23BBFC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71EECE-E7B2-3FD9-676D-5720C730F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713BE-D2A7-4B2E-ADD6-3ECF135D8E59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460A7A-56BA-4B80-C8DB-6AD756F19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5CAFFB-83BB-D250-33A6-4D7DD4F42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07546-7A81-4402-A53F-28EA60B798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3205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53587-8A54-3DA4-C8CA-82E8F6881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002B49-ADDB-65F3-C192-350ED44FB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713BE-D2A7-4B2E-ADD6-3ECF135D8E59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BAEEF9-9AB3-B30A-7A58-C9C6E56C7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7969C-9BAF-3C72-FAFA-2CBFB4D93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07546-7A81-4402-A53F-28EA60B798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598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D8601C-E5EC-0355-39BE-8DB912FE1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713BE-D2A7-4B2E-ADD6-3ECF135D8E59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0E2B9E-8B6D-F3C8-88DA-798FF6176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BD1B7C-02B2-C1E2-D17B-1E097521E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07546-7A81-4402-A53F-28EA60B798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7648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AB9D8-5726-D791-042D-0138C31F8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884B4-2E14-50DD-CDA1-A5C865ADA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34F616-0B23-C0A4-AC6A-D52E07C348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321769-CCFA-A70C-274B-A5FD50F69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713BE-D2A7-4B2E-ADD6-3ECF135D8E59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C1589D-A7BF-336C-A606-100E1E2D1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778510-8915-01B2-42C3-626C2FE4E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07546-7A81-4402-A53F-28EA60B798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475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4FBA4-8E36-8E3B-E9DE-6A8107A99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2882FE-9B21-8FB4-A1D3-79F33B7F55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9572F5-E9BA-6AE3-25A9-83F1F445F1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83A523-A06B-5AD5-983F-12C543309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713BE-D2A7-4B2E-ADD6-3ECF135D8E59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ABB4CB-3099-4A3D-7C26-E52C5304D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51C8D8-CC03-D9E8-D65E-4FDCE51CD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07546-7A81-4402-A53F-28EA60B798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9367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20396A-F0F6-8BBA-F76C-EDC4C200F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0DA98A-F48D-91D6-378E-392E99811D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47032-9914-5D5E-78E2-E90EA64E7A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713BE-D2A7-4B2E-ADD6-3ECF135D8E59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7C5CA-0A2E-4CDA-C53C-D5686E5C2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8A40B8-EC3B-32C1-9590-5D88AB3DC9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707546-7A81-4402-A53F-28EA60B798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281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339BBC-CB3D-71BC-67E4-0C91E8FBF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86" y="2868323"/>
            <a:ext cx="7066804" cy="3621738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1B6122-8398-4D15-55A3-55D0B3D3E275}"/>
              </a:ext>
            </a:extLst>
          </p:cNvPr>
          <p:cNvSpPr txBox="1"/>
          <p:nvPr/>
        </p:nvSpPr>
        <p:spPr>
          <a:xfrm>
            <a:off x="1930119" y="252231"/>
            <a:ext cx="797098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GB" b="1" dirty="0"/>
              <a:t>3500 surveys</a:t>
            </a:r>
            <a:r>
              <a:rPr lang="en-GB" dirty="0"/>
              <a:t> scraped and analysed from Skytrax</a:t>
            </a:r>
          </a:p>
          <a:p>
            <a:pPr marL="285750" indent="-285750"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GB" dirty="0"/>
              <a:t>Average word count: </a:t>
            </a:r>
            <a:r>
              <a:rPr lang="en-GB" b="1" dirty="0"/>
              <a:t>160 words</a:t>
            </a:r>
            <a:r>
              <a:rPr lang="en-GB" dirty="0"/>
              <a:t>, Average word length: </a:t>
            </a:r>
            <a:r>
              <a:rPr lang="en-GB" b="1" dirty="0"/>
              <a:t>4 characters</a:t>
            </a:r>
          </a:p>
          <a:p>
            <a:pPr marL="285750" indent="-285750"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GB" dirty="0"/>
              <a:t>Reviews contained an average of </a:t>
            </a:r>
            <a:r>
              <a:rPr lang="en-GB" b="1" dirty="0"/>
              <a:t>73 </a:t>
            </a:r>
            <a:r>
              <a:rPr lang="en-GB" b="1" dirty="0" err="1"/>
              <a:t>stopwords</a:t>
            </a:r>
            <a:r>
              <a:rPr lang="en-GB" dirty="0"/>
              <a:t> at an average </a:t>
            </a:r>
            <a:r>
              <a:rPr lang="en-GB" b="1" dirty="0"/>
              <a:t>rate of 44% </a:t>
            </a:r>
          </a:p>
          <a:p>
            <a:pPr marL="285750" indent="-285750"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GB" dirty="0"/>
              <a:t>Sentiment analysis performed on the reviews :</a:t>
            </a:r>
          </a:p>
          <a:p>
            <a:pPr marL="742950" lvl="1" indent="-285750"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GB" dirty="0"/>
              <a:t>Polarity of reviews ranged from </a:t>
            </a:r>
            <a:r>
              <a:rPr lang="en-GB" b="1" dirty="0"/>
              <a:t>-0.83 to 0.8 </a:t>
            </a:r>
            <a:r>
              <a:rPr lang="en-GB" dirty="0"/>
              <a:t>on a scale of -1 – 1 where a higher value reflects a more positive review</a:t>
            </a:r>
          </a:p>
          <a:p>
            <a:pPr marL="742950" lvl="1" indent="-285750"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GB" dirty="0"/>
              <a:t>Subjectivity (0 - 1) varied between the two extrema.</a:t>
            </a:r>
          </a:p>
          <a:p>
            <a:pPr marL="285750" indent="-285750">
              <a:buClr>
                <a:srgbClr val="00B0F0"/>
              </a:buClr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GB" dirty="0"/>
              <a:t>Overall, the reviews leaned towards a more positive outlook of British Airways.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08E65C-20B7-E6B9-65C0-D26B53329157}"/>
              </a:ext>
            </a:extLst>
          </p:cNvPr>
          <p:cNvSpPr txBox="1"/>
          <p:nvPr/>
        </p:nvSpPr>
        <p:spPr>
          <a:xfrm>
            <a:off x="1229669" y="6453143"/>
            <a:ext cx="47198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err="1"/>
              <a:t>Wordcloud</a:t>
            </a:r>
            <a:r>
              <a:rPr lang="en-GB" sz="1400" b="1" dirty="0"/>
              <a:t> of key words and phrases found in the reviews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9DCE02-7279-88F9-6FD2-DE6713F958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4080" y="2868323"/>
            <a:ext cx="4332048" cy="32471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128233D-758E-E458-BB26-B472057A2E62}"/>
              </a:ext>
            </a:extLst>
          </p:cNvPr>
          <p:cNvSpPr txBox="1"/>
          <p:nvPr/>
        </p:nvSpPr>
        <p:spPr>
          <a:xfrm>
            <a:off x="9206256" y="6220954"/>
            <a:ext cx="2835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b="1" dirty="0"/>
              <a:t>Calculated score for the positivity of each review</a:t>
            </a:r>
          </a:p>
        </p:txBody>
      </p:sp>
    </p:spTree>
    <p:extLst>
      <p:ext uri="{BB962C8B-B14F-4D97-AF65-F5344CB8AC3E}">
        <p14:creationId xmlns:p14="http://schemas.microsoft.com/office/powerpoint/2010/main" val="3643686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111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Tushar Kataria</dc:creator>
  <cp:lastModifiedBy>Tushar Kataria</cp:lastModifiedBy>
  <cp:revision>1</cp:revision>
  <dcterms:created xsi:type="dcterms:W3CDTF">2023-03-20T20:17:03Z</dcterms:created>
  <dcterms:modified xsi:type="dcterms:W3CDTF">2023-03-20T20:54:26Z</dcterms:modified>
</cp:coreProperties>
</file>