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Task 2: Predicting customer buying behaviour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July 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behaviour</a:t>
            </a:r>
            <a:endParaRPr lang="en-GB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F34C-F611-53DF-463A-74697ED8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07" y="1225685"/>
            <a:ext cx="7665619" cy="3524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AF4CA-7939-F2C2-DFE1-A3647859AF1F}"/>
              </a:ext>
            </a:extLst>
          </p:cNvPr>
          <p:cNvSpPr txBox="1"/>
          <p:nvPr/>
        </p:nvSpPr>
        <p:spPr>
          <a:xfrm>
            <a:off x="343672" y="1225685"/>
            <a:ext cx="34241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Using the features importance of the model, the most important factors influencing customers in completing their bookings were ‘</a:t>
            </a:r>
            <a:r>
              <a:rPr lang="en-GB" sz="1500" dirty="0" err="1"/>
              <a:t>purchase_lead</a:t>
            </a:r>
            <a:r>
              <a:rPr lang="en-GB" sz="1500" dirty="0"/>
              <a:t>’ and ‘</a:t>
            </a:r>
            <a:r>
              <a:rPr lang="en-GB" sz="1500" dirty="0" err="1"/>
              <a:t>length_of_stay</a:t>
            </a:r>
            <a:r>
              <a:rPr lang="en-GB" sz="1500" dirty="0"/>
              <a:t>’: the time gap between the order time and flight, and how long the customer intends to stay at their destination,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/>
              <a:t>For ‘</a:t>
            </a:r>
            <a:r>
              <a:rPr lang="en-GB" sz="1500" dirty="0" err="1"/>
              <a:t>purchase_lead</a:t>
            </a:r>
            <a:r>
              <a:rPr lang="en-GB" sz="1500" dirty="0"/>
              <a:t>’, unfinished bookings have a higher ‘</a:t>
            </a:r>
            <a:r>
              <a:rPr lang="en-GB" sz="1500" dirty="0" err="1"/>
              <a:t>purchase_lead</a:t>
            </a:r>
            <a:r>
              <a:rPr lang="en-GB" sz="1500" dirty="0"/>
              <a:t>’ value than completed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/>
              <a:t>Similarly, the average value for ‘</a:t>
            </a:r>
            <a:r>
              <a:rPr lang="en-GB" sz="1500" dirty="0" err="1"/>
              <a:t>length_of_stay</a:t>
            </a:r>
            <a:r>
              <a:rPr lang="en-GB" sz="1500" dirty="0"/>
              <a:t>’ is higher for bookings that are not finished.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On the other hand, the location the customer is making their booking from does not affect whether they will complete the booking or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0339-2448-8EDF-A7AF-76DFBDBED4CD}"/>
              </a:ext>
            </a:extLst>
          </p:cNvPr>
          <p:cNvSpPr txBox="1"/>
          <p:nvPr/>
        </p:nvSpPr>
        <p:spPr>
          <a:xfrm>
            <a:off x="4182707" y="4917597"/>
            <a:ext cx="76656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Possible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Introducing attractive offers for completing bookings such as larger discounts if a booking is completed more than 30 days before the scheduled flight.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Implementing options for customers to reschedule their flights with a deadline of at least 3 days before the flight.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194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Mylius Modern</vt:lpstr>
      <vt:lpstr>Arial</vt:lpstr>
      <vt:lpstr>Calibri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Tushar</cp:lastModifiedBy>
  <cp:revision>18</cp:revision>
  <cp:lastPrinted>2022-06-09T07:44:13Z</cp:lastPrinted>
  <dcterms:created xsi:type="dcterms:W3CDTF">2022-02-22T07:39:05Z</dcterms:created>
  <dcterms:modified xsi:type="dcterms:W3CDTF">2025-02-26T19:27:51Z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