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7" r:id="rId5"/>
    <p:sldId id="258" r:id="rId6"/>
    <p:sldId id="290" r:id="rId7"/>
    <p:sldId id="16464" r:id="rId8"/>
    <p:sldId id="16475" r:id="rId9"/>
    <p:sldId id="16466" r:id="rId10"/>
    <p:sldId id="16465" r:id="rId11"/>
    <p:sldId id="16467" r:id="rId12"/>
    <p:sldId id="16468" r:id="rId13"/>
    <p:sldId id="16486" r:id="rId14"/>
    <p:sldId id="16494" r:id="rId15"/>
    <p:sldId id="16489" r:id="rId16"/>
    <p:sldId id="16487" r:id="rId17"/>
    <p:sldId id="16490" r:id="rId18"/>
    <p:sldId id="16491" r:id="rId19"/>
    <p:sldId id="16492" r:id="rId20"/>
    <p:sldId id="16493" r:id="rId21"/>
    <p:sldId id="16485" r:id="rId22"/>
    <p:sldId id="16488" r:id="rId23"/>
    <p:sldId id="1648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1C4C"/>
    <a:srgbClr val="279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5FC71-B652-4F38-BA94-246F89224E13}" v="1369" dt="2022-06-15T19:31:49.086"/>
    <p1510:client id="{1A487EA1-06C2-58BF-A061-879BE287926F}" v="2" dt="2022-06-16T02:13:34.151"/>
    <p1510:client id="{63A130CA-F962-4950-BC3C-AC84A3CE8C87}" v="2" dt="2022-06-16T02:06:14.3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8FEF6-4AF2-4A7F-895F-BB4804EC5E2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E7F28-1D1B-4465-AB8D-6F388D1C4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59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FAD18-B7FC-458D-A956-8FE0B71D8C1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368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FAD18-B7FC-458D-A956-8FE0B71D8C1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37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FAD18-B7FC-458D-A956-8FE0B71D8C1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887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FAD18-B7FC-458D-A956-8FE0B71D8C1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918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FAD18-B7FC-458D-A956-8FE0B71D8C1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113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FAD18-B7FC-458D-A956-8FE0B71D8C1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310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FAD18-B7FC-458D-A956-8FE0B71D8C1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866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FAD18-B7FC-458D-A956-8FE0B71D8C1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450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FAD18-B7FC-458D-A956-8FE0B71D8C1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594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FAD18-B7FC-458D-A956-8FE0B71D8C1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8383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FAD18-B7FC-458D-A956-8FE0B71D8C1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103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FAD18-B7FC-458D-A956-8FE0B71D8C1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53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FAD18-B7FC-458D-A956-8FE0B71D8C1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679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FAD18-B7FC-458D-A956-8FE0B71D8C1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568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FAD18-B7FC-458D-A956-8FE0B71D8C1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823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FAD18-B7FC-458D-A956-8FE0B71D8C1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661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FAD18-B7FC-458D-A956-8FE0B71D8C1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833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FAD18-B7FC-458D-A956-8FE0B71D8C1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919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FAD18-B7FC-458D-A956-8FE0B71D8C1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788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FAD18-B7FC-458D-A956-8FE0B71D8C1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73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FD4A5-6864-9562-0DC2-E85C0B6C6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BB633-D0D1-F90D-7915-67D482CF4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C585B-C903-E652-8F79-9DF10D3F3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CD1E-6521-4431-A388-63FF5AB5F6F9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5114-DA23-CDB1-2949-67E394E6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B279C-AC8D-BB33-B3BF-34A00A20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6FD7-FF0C-48B8-81B1-65C94FE90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2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C934-C58E-FAB1-DC08-953B7FC1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817BE-393F-85D4-68DD-BAC265F84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24F31-51B8-E2B8-67D4-6663B7BB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CD1E-6521-4431-A388-63FF5AB5F6F9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EC231-35C7-748E-E221-D5162EAC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2A139-49A8-44B4-6E8F-9F163E887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6FD7-FF0C-48B8-81B1-65C94FE90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31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8859BF-F4F1-4E7E-5BBA-31F0B76E8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F1AA9-8902-5A0E-7763-F86578EC2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6E851-19E3-BACC-B5F3-CBBC7A7A9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CD1E-6521-4431-A388-63FF5AB5F6F9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DB4FC-9709-4A38-D5CE-5DE51D318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D797-4748-59B5-F748-33F394AC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6FD7-FF0C-48B8-81B1-65C94FE90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0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98BB-F6BA-FCD9-7FF6-82999751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78CA4-AA68-0A0A-1B86-646A5CB27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B17A0-E47B-CD67-E5D8-0384030A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CD1E-6521-4431-A388-63FF5AB5F6F9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73E07-6653-FAA8-8B5A-D43E4D51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AE42F-9021-6E3C-A7F5-51F47BBD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6FD7-FF0C-48B8-81B1-65C94FE90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7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D9F1D-1EE1-8A51-DB00-BE9EFDE0A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E6FB3-4CC2-BFC1-8F41-E216F9F50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23BA9-5E1B-1227-8EF5-E8DF5A97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CD1E-6521-4431-A388-63FF5AB5F6F9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29BA3-EDEB-DBF9-54BE-EC8D3AF26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193D6-7ADC-5C9A-F3F5-A4113356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6FD7-FF0C-48B8-81B1-65C94FE90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67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B816-1D16-C6A0-324F-2B03483E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9F7DA-EAB2-A7BE-2EFB-0D4ECD2B5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A2D26-9254-F2FD-D8E1-B56A2DFAA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30470-8791-B778-4369-5748C55F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CD1E-6521-4431-A388-63FF5AB5F6F9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660D4-D466-1E74-1622-7CB66326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1E41C-3B35-00F1-8C15-56F75E09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6FD7-FF0C-48B8-81B1-65C94FE90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3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D173-9DB4-43BC-A29C-D1B3B71D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1DE87-299C-90FA-899C-3BF29DE53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66ED7-F24A-F3BB-5D04-50EEB6A92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DF1040-6C18-6A33-3745-993104BFF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B77DA9-75D5-819C-4AB4-C1BFD316D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7DA5AA-4B91-2FBF-C6AB-A459EC0E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CD1E-6521-4431-A388-63FF5AB5F6F9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3A24D0-2FE6-6DA6-1D25-7C601C46D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0D62A4-6E30-B2C7-8C1E-0CB95CFF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6FD7-FF0C-48B8-81B1-65C94FE90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0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5CC55-2ABD-ED16-8FF6-0341F013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AD882B-5685-3BAC-3A5D-BE1EF2EA5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CD1E-6521-4431-A388-63FF5AB5F6F9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5713E-98AA-52F3-50D0-63DA444D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8854B-A024-CB5C-BAF5-6807E0D4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6FD7-FF0C-48B8-81B1-65C94FE90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2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80045-88A2-B7B8-3549-F702F948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CD1E-6521-4431-A388-63FF5AB5F6F9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1B0C59-3384-B6C6-29A2-32557FC8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F85C8-104D-AD3B-E53E-D7C29E83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6FD7-FF0C-48B8-81B1-65C94FE90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0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E932E-B6FD-111F-25E4-49402510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EF43B-EA14-976D-2FE7-51057B105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4A986-5196-5086-369E-9E546FC78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C534F-7F2B-8E28-C6AE-D1D75E3F9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CD1E-6521-4431-A388-63FF5AB5F6F9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9CF40-3E67-D63F-CF37-2663B52F8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D6068-4CB6-85D9-24D3-EBE3C0FE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6FD7-FF0C-48B8-81B1-65C94FE90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6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C964-3DC8-559A-4894-ADF2697E9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64BA19-B46B-E421-A8DA-0877F157E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6019B-6A91-7E40-D680-0E1506C5F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6E12C-70F9-37DC-A266-7F17CDA3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CD1E-6521-4431-A388-63FF5AB5F6F9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429DB-5DA7-CFCE-498A-A5659B2F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10DA2-4DC8-4EE4-7D16-F8146F559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6FD7-FF0C-48B8-81B1-65C94FE90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2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D0DB46-288C-473E-08E4-10DDA1575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6AA99-FB49-18A8-C761-6B70632AF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E68D9-906C-C30A-7128-CB5CEBF2D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CCD1E-6521-4431-A388-63FF5AB5F6F9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71EC6-1331-03EA-86FC-483F5A580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D5F34-43AF-1677-55EC-124BC6B89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46FD7-FF0C-48B8-81B1-65C94FE90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2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hyperlink" Target="https://tinyurl.com/FlowAppli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0975D47F-FE0D-49EB-B163-AF91073A4002}"/>
              </a:ext>
            </a:extLst>
          </p:cNvPr>
          <p:cNvSpPr/>
          <p:nvPr/>
        </p:nvSpPr>
        <p:spPr>
          <a:xfrm>
            <a:off x="-12700" y="-12700"/>
            <a:ext cx="3505200" cy="6883400"/>
          </a:xfrm>
          <a:custGeom>
            <a:avLst/>
            <a:gdLst>
              <a:gd name="connsiteX0" fmla="*/ 12700 w 3505200"/>
              <a:gd name="connsiteY0" fmla="*/ 12700 h 6883400"/>
              <a:gd name="connsiteX1" fmla="*/ 3505200 w 3505200"/>
              <a:gd name="connsiteY1" fmla="*/ 0 h 6883400"/>
              <a:gd name="connsiteX2" fmla="*/ 1663700 w 3505200"/>
              <a:gd name="connsiteY2" fmla="*/ 6883400 h 6883400"/>
              <a:gd name="connsiteX3" fmla="*/ 0 w 3505200"/>
              <a:gd name="connsiteY3" fmla="*/ 6883400 h 6883400"/>
              <a:gd name="connsiteX4" fmla="*/ 12700 w 3505200"/>
              <a:gd name="connsiteY4" fmla="*/ 12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6883400">
                <a:moveTo>
                  <a:pt x="12700" y="12700"/>
                </a:moveTo>
                <a:lnTo>
                  <a:pt x="3505200" y="0"/>
                </a:lnTo>
                <a:lnTo>
                  <a:pt x="1663700" y="6883400"/>
                </a:lnTo>
                <a:lnTo>
                  <a:pt x="0" y="6883400"/>
                </a:lnTo>
                <a:cubicBezTo>
                  <a:pt x="4233" y="4593167"/>
                  <a:pt x="8467" y="2302933"/>
                  <a:pt x="12700" y="12700"/>
                </a:cubicBez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7A1BE885-D5D3-4152-A4D5-34702B34D0CE}"/>
              </a:ext>
            </a:extLst>
          </p:cNvPr>
          <p:cNvSpPr/>
          <p:nvPr/>
        </p:nvSpPr>
        <p:spPr>
          <a:xfrm>
            <a:off x="1651000" y="-25400"/>
            <a:ext cx="10071100" cy="6908800"/>
          </a:xfrm>
          <a:custGeom>
            <a:avLst/>
            <a:gdLst>
              <a:gd name="connsiteX0" fmla="*/ 1828800 w 10071100"/>
              <a:gd name="connsiteY0" fmla="*/ 0 h 6908800"/>
              <a:gd name="connsiteX1" fmla="*/ 0 w 10071100"/>
              <a:gd name="connsiteY1" fmla="*/ 6908800 h 6908800"/>
              <a:gd name="connsiteX2" fmla="*/ 10071100 w 10071100"/>
              <a:gd name="connsiteY2" fmla="*/ 6896100 h 6908800"/>
              <a:gd name="connsiteX3" fmla="*/ 6083300 w 10071100"/>
              <a:gd name="connsiteY3" fmla="*/ 25400 h 6908800"/>
              <a:gd name="connsiteX4" fmla="*/ 1828800 w 10071100"/>
              <a:gd name="connsiteY4" fmla="*/ 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1100" h="6908800">
                <a:moveTo>
                  <a:pt x="1828800" y="0"/>
                </a:moveTo>
                <a:lnTo>
                  <a:pt x="0" y="6908800"/>
                </a:lnTo>
                <a:lnTo>
                  <a:pt x="10071100" y="6896100"/>
                </a:lnTo>
                <a:lnTo>
                  <a:pt x="6083300" y="25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FFF0C30B-1169-4918-9D41-2F594C7915F4}"/>
              </a:ext>
            </a:extLst>
          </p:cNvPr>
          <p:cNvSpPr/>
          <p:nvPr/>
        </p:nvSpPr>
        <p:spPr>
          <a:xfrm>
            <a:off x="7737475" y="-12700"/>
            <a:ext cx="4467225" cy="6899275"/>
          </a:xfrm>
          <a:custGeom>
            <a:avLst/>
            <a:gdLst>
              <a:gd name="connsiteX0" fmla="*/ 0 w 4457700"/>
              <a:gd name="connsiteY0" fmla="*/ 0 h 6896100"/>
              <a:gd name="connsiteX1" fmla="*/ 4457700 w 4457700"/>
              <a:gd name="connsiteY1" fmla="*/ 12700 h 6896100"/>
              <a:gd name="connsiteX2" fmla="*/ 4457700 w 4457700"/>
              <a:gd name="connsiteY2" fmla="*/ 6896100 h 6896100"/>
              <a:gd name="connsiteX3" fmla="*/ 4000500 w 4457700"/>
              <a:gd name="connsiteY3" fmla="*/ 6883400 h 6896100"/>
              <a:gd name="connsiteX4" fmla="*/ 0 w 4457700"/>
              <a:gd name="connsiteY4" fmla="*/ 0 h 6896100"/>
              <a:gd name="connsiteX0" fmla="*/ 0 w 4457700"/>
              <a:gd name="connsiteY0" fmla="*/ 0 h 6911975"/>
              <a:gd name="connsiteX1" fmla="*/ 4457700 w 4457700"/>
              <a:gd name="connsiteY1" fmla="*/ 12700 h 6911975"/>
              <a:gd name="connsiteX2" fmla="*/ 4457700 w 4457700"/>
              <a:gd name="connsiteY2" fmla="*/ 6896100 h 6911975"/>
              <a:gd name="connsiteX3" fmla="*/ 3981450 w 4457700"/>
              <a:gd name="connsiteY3" fmla="*/ 6911975 h 6911975"/>
              <a:gd name="connsiteX4" fmla="*/ 0 w 4457700"/>
              <a:gd name="connsiteY4" fmla="*/ 0 h 6911975"/>
              <a:gd name="connsiteX0" fmla="*/ 0 w 4448175"/>
              <a:gd name="connsiteY0" fmla="*/ 34925 h 6899275"/>
              <a:gd name="connsiteX1" fmla="*/ 4448175 w 4448175"/>
              <a:gd name="connsiteY1" fmla="*/ 0 h 6899275"/>
              <a:gd name="connsiteX2" fmla="*/ 4448175 w 4448175"/>
              <a:gd name="connsiteY2" fmla="*/ 6883400 h 6899275"/>
              <a:gd name="connsiteX3" fmla="*/ 3971925 w 4448175"/>
              <a:gd name="connsiteY3" fmla="*/ 6899275 h 6899275"/>
              <a:gd name="connsiteX4" fmla="*/ 0 w 4448175"/>
              <a:gd name="connsiteY4" fmla="*/ 34925 h 6899275"/>
              <a:gd name="connsiteX0" fmla="*/ 0 w 4467225"/>
              <a:gd name="connsiteY0" fmla="*/ 6350 h 6899275"/>
              <a:gd name="connsiteX1" fmla="*/ 4467225 w 4467225"/>
              <a:gd name="connsiteY1" fmla="*/ 0 h 6899275"/>
              <a:gd name="connsiteX2" fmla="*/ 4467225 w 4467225"/>
              <a:gd name="connsiteY2" fmla="*/ 6883400 h 6899275"/>
              <a:gd name="connsiteX3" fmla="*/ 3990975 w 4467225"/>
              <a:gd name="connsiteY3" fmla="*/ 6899275 h 6899275"/>
              <a:gd name="connsiteX4" fmla="*/ 0 w 4467225"/>
              <a:gd name="connsiteY4" fmla="*/ 6350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7225" h="6899275">
                <a:moveTo>
                  <a:pt x="0" y="6350"/>
                </a:moveTo>
                <a:lnTo>
                  <a:pt x="4467225" y="0"/>
                </a:lnTo>
                <a:lnTo>
                  <a:pt x="4467225" y="6883400"/>
                </a:lnTo>
                <a:lnTo>
                  <a:pt x="3990975" y="6899275"/>
                </a:lnTo>
                <a:lnTo>
                  <a:pt x="0" y="6350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8C4E4030-DFB9-491D-AA12-7496A1A77D4B}"/>
              </a:ext>
            </a:extLst>
          </p:cNvPr>
          <p:cNvGrpSpPr/>
          <p:nvPr/>
        </p:nvGrpSpPr>
        <p:grpSpPr>
          <a:xfrm>
            <a:off x="461736" y="336783"/>
            <a:ext cx="11260364" cy="6066967"/>
            <a:chOff x="461736" y="336783"/>
            <a:chExt cx="11260364" cy="6066967"/>
          </a:xfrm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0EE1DB9D-AC2B-4A12-B110-9085682E4EEF}"/>
                </a:ext>
              </a:extLst>
            </p:cNvPr>
            <p:cNvSpPr/>
            <p:nvPr/>
          </p:nvSpPr>
          <p:spPr>
            <a:xfrm>
              <a:off x="461736" y="336783"/>
              <a:ext cx="11260364" cy="6066967"/>
            </a:xfrm>
            <a:prstGeom prst="roundRect">
              <a:avLst>
                <a:gd name="adj" fmla="val 1595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4D4941A9-3DB8-48B8-A092-BEC812A61040}"/>
                </a:ext>
              </a:extLst>
            </p:cNvPr>
            <p:cNvSpPr/>
            <p:nvPr/>
          </p:nvSpPr>
          <p:spPr>
            <a:xfrm>
              <a:off x="798286" y="624115"/>
              <a:ext cx="10580913" cy="5471886"/>
            </a:xfrm>
            <a:prstGeom prst="roundRect">
              <a:avLst>
                <a:gd name="adj" fmla="val 1595"/>
              </a:avLst>
            </a:prstGeom>
            <a:noFill/>
            <a:ln w="158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485B5B7-23C3-404A-BFA1-F9F404BF754D}"/>
              </a:ext>
            </a:extLst>
          </p:cNvPr>
          <p:cNvSpPr/>
          <p:nvPr/>
        </p:nvSpPr>
        <p:spPr>
          <a:xfrm>
            <a:off x="4151941" y="1600477"/>
            <a:ext cx="3753642" cy="584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BÁO CÁO CUỐI KỲ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CF0B7D-2A48-4065-8E8B-B333291DB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943" y="3062669"/>
            <a:ext cx="1019144" cy="101914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1F3697C-8592-4823-988F-641162FAD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522" y="2122152"/>
            <a:ext cx="1862082" cy="93104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F5DF39C-CA77-4053-AB0D-1777F94E3A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320" y="4507205"/>
            <a:ext cx="1150877" cy="86315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64DBA31-73A0-4D73-9121-23F67C0C24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431" y="3355752"/>
            <a:ext cx="1152946" cy="153726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EA6C936-B995-440E-A2F7-341A585C58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395" y="5127226"/>
            <a:ext cx="1884161" cy="125610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8D40C0D-25BA-4F3A-8BA8-CCCF11626A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69" y="4932512"/>
            <a:ext cx="1221361" cy="122136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F920C4A-AF69-42B7-9CA2-927A3FD4B4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37" y="517842"/>
            <a:ext cx="1123950" cy="112395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2F136E4-ADEC-4B3E-86A1-12BC8FB241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789" y="1086813"/>
            <a:ext cx="1169552" cy="584776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05BA3FAA-5002-45FD-BA62-2FEB01B84B18}"/>
              </a:ext>
            </a:extLst>
          </p:cNvPr>
          <p:cNvSpPr/>
          <p:nvPr/>
        </p:nvSpPr>
        <p:spPr>
          <a:xfrm>
            <a:off x="4760370" y="2525944"/>
            <a:ext cx="253678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 b="1">
                <a:solidFill>
                  <a:srgbClr val="E61C4C"/>
                </a:solidFill>
                <a:cs typeface="+mn-ea"/>
                <a:sym typeface="+mn-lt"/>
              </a:rPr>
              <a:t>SCHESS</a:t>
            </a:r>
            <a:endParaRPr lang="zh-CN" altLang="en-US" sz="6000" b="1" dirty="0">
              <a:solidFill>
                <a:srgbClr val="E61C4C"/>
              </a:solidFill>
              <a:cs typeface="+mn-ea"/>
              <a:sym typeface="+mn-lt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5D89683-E93A-4EA7-945C-5077020018A2}"/>
              </a:ext>
            </a:extLst>
          </p:cNvPr>
          <p:cNvSpPr/>
          <p:nvPr/>
        </p:nvSpPr>
        <p:spPr>
          <a:xfrm>
            <a:off x="3462965" y="3519677"/>
            <a:ext cx="52660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Ứng dụng chơi cờ vua mở rộng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6AF8ACB-1539-453E-A616-968D7816DE47}"/>
              </a:ext>
            </a:extLst>
          </p:cNvPr>
          <p:cNvSpPr/>
          <p:nvPr/>
        </p:nvSpPr>
        <p:spPr>
          <a:xfrm>
            <a:off x="4144621" y="4708347"/>
            <a:ext cx="4415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cs typeface="+mn-ea"/>
                <a:sym typeface="+mn-lt"/>
              </a:rPr>
              <a:t>Nhóm 1 – NT106.M21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8F1E72B7-A4F9-4867-97BD-B550A894D522}"/>
              </a:ext>
            </a:extLst>
          </p:cNvPr>
          <p:cNvSpPr/>
          <p:nvPr/>
        </p:nvSpPr>
        <p:spPr>
          <a:xfrm>
            <a:off x="10261429" y="4264374"/>
            <a:ext cx="526098" cy="485662"/>
          </a:xfrm>
          <a:custGeom>
            <a:avLst/>
            <a:gdLst>
              <a:gd name="connsiteX0" fmla="*/ 1066800 w 1066800"/>
              <a:gd name="connsiteY0" fmla="*/ 0 h 889000"/>
              <a:gd name="connsiteX1" fmla="*/ 1066800 w 1066800"/>
              <a:gd name="connsiteY1" fmla="*/ 889000 h 889000"/>
              <a:gd name="connsiteX2" fmla="*/ 0 w 1066800"/>
              <a:gd name="connsiteY2" fmla="*/ 889000 h 889000"/>
              <a:gd name="connsiteX3" fmla="*/ 647700 w 1066800"/>
              <a:gd name="connsiteY3" fmla="*/ 495300 h 889000"/>
              <a:gd name="connsiteX4" fmla="*/ 0 w 1066800"/>
              <a:gd name="connsiteY4" fmla="*/ 101600 h 889000"/>
              <a:gd name="connsiteX5" fmla="*/ 1041400 w 1066800"/>
              <a:gd name="connsiteY5" fmla="*/ 25400 h 889000"/>
              <a:gd name="connsiteX6" fmla="*/ 1066800 w 1066800"/>
              <a:gd name="connsiteY6" fmla="*/ 0 h 889000"/>
              <a:gd name="connsiteX0" fmla="*/ 1041400 w 1066800"/>
              <a:gd name="connsiteY0" fmla="*/ 0 h 863600"/>
              <a:gd name="connsiteX1" fmla="*/ 1066800 w 1066800"/>
              <a:gd name="connsiteY1" fmla="*/ 863600 h 863600"/>
              <a:gd name="connsiteX2" fmla="*/ 0 w 1066800"/>
              <a:gd name="connsiteY2" fmla="*/ 863600 h 863600"/>
              <a:gd name="connsiteX3" fmla="*/ 647700 w 1066800"/>
              <a:gd name="connsiteY3" fmla="*/ 469900 h 863600"/>
              <a:gd name="connsiteX4" fmla="*/ 0 w 1066800"/>
              <a:gd name="connsiteY4" fmla="*/ 76200 h 863600"/>
              <a:gd name="connsiteX5" fmla="*/ 1041400 w 1066800"/>
              <a:gd name="connsiteY5" fmla="*/ 0 h 863600"/>
              <a:gd name="connsiteX0" fmla="*/ 1081881 w 1081881"/>
              <a:gd name="connsiteY0" fmla="*/ 0 h 868363"/>
              <a:gd name="connsiteX1" fmla="*/ 1066800 w 1081881"/>
              <a:gd name="connsiteY1" fmla="*/ 868363 h 868363"/>
              <a:gd name="connsiteX2" fmla="*/ 0 w 1081881"/>
              <a:gd name="connsiteY2" fmla="*/ 868363 h 868363"/>
              <a:gd name="connsiteX3" fmla="*/ 647700 w 1081881"/>
              <a:gd name="connsiteY3" fmla="*/ 474663 h 868363"/>
              <a:gd name="connsiteX4" fmla="*/ 0 w 1081881"/>
              <a:gd name="connsiteY4" fmla="*/ 80963 h 868363"/>
              <a:gd name="connsiteX5" fmla="*/ 1081881 w 1081881"/>
              <a:gd name="connsiteY5" fmla="*/ 0 h 868363"/>
              <a:gd name="connsiteX0" fmla="*/ 1086643 w 1086643"/>
              <a:gd name="connsiteY0" fmla="*/ 14287 h 882650"/>
              <a:gd name="connsiteX1" fmla="*/ 1071562 w 1086643"/>
              <a:gd name="connsiteY1" fmla="*/ 882650 h 882650"/>
              <a:gd name="connsiteX2" fmla="*/ 4762 w 1086643"/>
              <a:gd name="connsiteY2" fmla="*/ 882650 h 882650"/>
              <a:gd name="connsiteX3" fmla="*/ 652462 w 1086643"/>
              <a:gd name="connsiteY3" fmla="*/ 488950 h 882650"/>
              <a:gd name="connsiteX4" fmla="*/ 0 w 1086643"/>
              <a:gd name="connsiteY4" fmla="*/ 0 h 882650"/>
              <a:gd name="connsiteX5" fmla="*/ 1086643 w 1086643"/>
              <a:gd name="connsiteY5" fmla="*/ 14287 h 882650"/>
              <a:gd name="connsiteX0" fmla="*/ 1086643 w 1086643"/>
              <a:gd name="connsiteY0" fmla="*/ 14287 h 887412"/>
              <a:gd name="connsiteX1" fmla="*/ 1083468 w 1086643"/>
              <a:gd name="connsiteY1" fmla="*/ 887412 h 887412"/>
              <a:gd name="connsiteX2" fmla="*/ 4762 w 1086643"/>
              <a:gd name="connsiteY2" fmla="*/ 882650 h 887412"/>
              <a:gd name="connsiteX3" fmla="*/ 652462 w 1086643"/>
              <a:gd name="connsiteY3" fmla="*/ 488950 h 887412"/>
              <a:gd name="connsiteX4" fmla="*/ 0 w 1086643"/>
              <a:gd name="connsiteY4" fmla="*/ 0 h 887412"/>
              <a:gd name="connsiteX5" fmla="*/ 1086643 w 1086643"/>
              <a:gd name="connsiteY5" fmla="*/ 14287 h 887412"/>
              <a:gd name="connsiteX0" fmla="*/ 1086643 w 1086643"/>
              <a:gd name="connsiteY0" fmla="*/ 14287 h 887412"/>
              <a:gd name="connsiteX1" fmla="*/ 1083468 w 1086643"/>
              <a:gd name="connsiteY1" fmla="*/ 887412 h 887412"/>
              <a:gd name="connsiteX2" fmla="*/ 4762 w 1086643"/>
              <a:gd name="connsiteY2" fmla="*/ 882650 h 887412"/>
              <a:gd name="connsiteX3" fmla="*/ 671512 w 1086643"/>
              <a:gd name="connsiteY3" fmla="*/ 415131 h 887412"/>
              <a:gd name="connsiteX4" fmla="*/ 0 w 1086643"/>
              <a:gd name="connsiteY4" fmla="*/ 0 h 887412"/>
              <a:gd name="connsiteX5" fmla="*/ 1086643 w 1086643"/>
              <a:gd name="connsiteY5" fmla="*/ 14287 h 887412"/>
              <a:gd name="connsiteX0" fmla="*/ 1079499 w 1083592"/>
              <a:gd name="connsiteY0" fmla="*/ 2381 h 887412"/>
              <a:gd name="connsiteX1" fmla="*/ 1083468 w 1083592"/>
              <a:gd name="connsiteY1" fmla="*/ 887412 h 887412"/>
              <a:gd name="connsiteX2" fmla="*/ 4762 w 1083592"/>
              <a:gd name="connsiteY2" fmla="*/ 882650 h 887412"/>
              <a:gd name="connsiteX3" fmla="*/ 671512 w 1083592"/>
              <a:gd name="connsiteY3" fmla="*/ 415131 h 887412"/>
              <a:gd name="connsiteX4" fmla="*/ 0 w 1083592"/>
              <a:gd name="connsiteY4" fmla="*/ 0 h 887412"/>
              <a:gd name="connsiteX5" fmla="*/ 1079499 w 1083592"/>
              <a:gd name="connsiteY5" fmla="*/ 2381 h 887412"/>
              <a:gd name="connsiteX0" fmla="*/ 1091405 w 1091405"/>
              <a:gd name="connsiteY0" fmla="*/ 4762 h 887412"/>
              <a:gd name="connsiteX1" fmla="*/ 1083468 w 1091405"/>
              <a:gd name="connsiteY1" fmla="*/ 887412 h 887412"/>
              <a:gd name="connsiteX2" fmla="*/ 4762 w 1091405"/>
              <a:gd name="connsiteY2" fmla="*/ 882650 h 887412"/>
              <a:gd name="connsiteX3" fmla="*/ 671512 w 1091405"/>
              <a:gd name="connsiteY3" fmla="*/ 415131 h 887412"/>
              <a:gd name="connsiteX4" fmla="*/ 0 w 1091405"/>
              <a:gd name="connsiteY4" fmla="*/ 0 h 887412"/>
              <a:gd name="connsiteX5" fmla="*/ 1091405 w 1091405"/>
              <a:gd name="connsiteY5" fmla="*/ 4762 h 887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1405" h="887412">
                <a:moveTo>
                  <a:pt x="1091405" y="4762"/>
                </a:moveTo>
                <a:cubicBezTo>
                  <a:pt x="1090347" y="295804"/>
                  <a:pt x="1084526" y="596370"/>
                  <a:pt x="1083468" y="887412"/>
                </a:cubicBezTo>
                <a:lnTo>
                  <a:pt x="4762" y="882650"/>
                </a:lnTo>
                <a:lnTo>
                  <a:pt x="671512" y="415131"/>
                </a:lnTo>
                <a:lnTo>
                  <a:pt x="0" y="0"/>
                </a:lnTo>
                <a:lnTo>
                  <a:pt x="1091405" y="4762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5DB9487B-99BF-4C35-AA53-E07A650C851B}"/>
              </a:ext>
            </a:extLst>
          </p:cNvPr>
          <p:cNvSpPr/>
          <p:nvPr/>
        </p:nvSpPr>
        <p:spPr>
          <a:xfrm>
            <a:off x="10093041" y="2387600"/>
            <a:ext cx="320959" cy="276689"/>
          </a:xfrm>
          <a:prstGeom prst="triangle">
            <a:avLst/>
          </a:prstGeom>
          <a:solidFill>
            <a:srgbClr val="E61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30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9" grpId="0" animBg="1"/>
      <p:bldP spid="28" grpId="0"/>
      <p:bldP spid="29" grpId="0"/>
      <p:bldP spid="30" grpId="0"/>
      <p:bldP spid="33" grpId="0" animBg="1"/>
      <p:bldP spid="3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22137" y="6564769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4B1F3059-1C5D-4027-A664-6197D573F006}"/>
              </a:ext>
            </a:extLst>
          </p:cNvPr>
          <p:cNvSpPr/>
          <p:nvPr/>
        </p:nvSpPr>
        <p:spPr>
          <a:xfrm>
            <a:off x="-12700" y="-12700"/>
            <a:ext cx="3505200" cy="6883400"/>
          </a:xfrm>
          <a:custGeom>
            <a:avLst/>
            <a:gdLst>
              <a:gd name="connsiteX0" fmla="*/ 12700 w 3505200"/>
              <a:gd name="connsiteY0" fmla="*/ 12700 h 6883400"/>
              <a:gd name="connsiteX1" fmla="*/ 3505200 w 3505200"/>
              <a:gd name="connsiteY1" fmla="*/ 0 h 6883400"/>
              <a:gd name="connsiteX2" fmla="*/ 1663700 w 3505200"/>
              <a:gd name="connsiteY2" fmla="*/ 6883400 h 6883400"/>
              <a:gd name="connsiteX3" fmla="*/ 0 w 3505200"/>
              <a:gd name="connsiteY3" fmla="*/ 6883400 h 6883400"/>
              <a:gd name="connsiteX4" fmla="*/ 12700 w 3505200"/>
              <a:gd name="connsiteY4" fmla="*/ 12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6883400">
                <a:moveTo>
                  <a:pt x="12700" y="12700"/>
                </a:moveTo>
                <a:lnTo>
                  <a:pt x="3505200" y="0"/>
                </a:lnTo>
                <a:lnTo>
                  <a:pt x="1663700" y="6883400"/>
                </a:lnTo>
                <a:lnTo>
                  <a:pt x="0" y="6883400"/>
                </a:lnTo>
                <a:cubicBezTo>
                  <a:pt x="4233" y="4593167"/>
                  <a:pt x="8467" y="2302933"/>
                  <a:pt x="12700" y="12700"/>
                </a:cubicBez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D71ECB3D-DFC8-48C2-8F5A-2F57B29A057A}"/>
              </a:ext>
            </a:extLst>
          </p:cNvPr>
          <p:cNvSpPr/>
          <p:nvPr/>
        </p:nvSpPr>
        <p:spPr>
          <a:xfrm>
            <a:off x="1651000" y="-25400"/>
            <a:ext cx="10071100" cy="6908800"/>
          </a:xfrm>
          <a:custGeom>
            <a:avLst/>
            <a:gdLst>
              <a:gd name="connsiteX0" fmla="*/ 1828800 w 10071100"/>
              <a:gd name="connsiteY0" fmla="*/ 0 h 6908800"/>
              <a:gd name="connsiteX1" fmla="*/ 0 w 10071100"/>
              <a:gd name="connsiteY1" fmla="*/ 6908800 h 6908800"/>
              <a:gd name="connsiteX2" fmla="*/ 10071100 w 10071100"/>
              <a:gd name="connsiteY2" fmla="*/ 6896100 h 6908800"/>
              <a:gd name="connsiteX3" fmla="*/ 6083300 w 10071100"/>
              <a:gd name="connsiteY3" fmla="*/ 25400 h 6908800"/>
              <a:gd name="connsiteX4" fmla="*/ 1828800 w 10071100"/>
              <a:gd name="connsiteY4" fmla="*/ 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1100" h="6908800">
                <a:moveTo>
                  <a:pt x="1828800" y="0"/>
                </a:moveTo>
                <a:lnTo>
                  <a:pt x="0" y="6908800"/>
                </a:lnTo>
                <a:lnTo>
                  <a:pt x="10071100" y="6896100"/>
                </a:lnTo>
                <a:lnTo>
                  <a:pt x="6083300" y="25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308E788A-80AE-44B3-A0C3-815597C500CB}"/>
              </a:ext>
            </a:extLst>
          </p:cNvPr>
          <p:cNvSpPr/>
          <p:nvPr/>
        </p:nvSpPr>
        <p:spPr>
          <a:xfrm>
            <a:off x="7737475" y="-12700"/>
            <a:ext cx="4467225" cy="6899275"/>
          </a:xfrm>
          <a:custGeom>
            <a:avLst/>
            <a:gdLst>
              <a:gd name="connsiteX0" fmla="*/ 0 w 4457700"/>
              <a:gd name="connsiteY0" fmla="*/ 0 h 6896100"/>
              <a:gd name="connsiteX1" fmla="*/ 4457700 w 4457700"/>
              <a:gd name="connsiteY1" fmla="*/ 12700 h 6896100"/>
              <a:gd name="connsiteX2" fmla="*/ 4457700 w 4457700"/>
              <a:gd name="connsiteY2" fmla="*/ 6896100 h 6896100"/>
              <a:gd name="connsiteX3" fmla="*/ 4000500 w 4457700"/>
              <a:gd name="connsiteY3" fmla="*/ 6883400 h 6896100"/>
              <a:gd name="connsiteX4" fmla="*/ 0 w 4457700"/>
              <a:gd name="connsiteY4" fmla="*/ 0 h 6896100"/>
              <a:gd name="connsiteX0" fmla="*/ 0 w 4457700"/>
              <a:gd name="connsiteY0" fmla="*/ 0 h 6911975"/>
              <a:gd name="connsiteX1" fmla="*/ 4457700 w 4457700"/>
              <a:gd name="connsiteY1" fmla="*/ 12700 h 6911975"/>
              <a:gd name="connsiteX2" fmla="*/ 4457700 w 4457700"/>
              <a:gd name="connsiteY2" fmla="*/ 6896100 h 6911975"/>
              <a:gd name="connsiteX3" fmla="*/ 3981450 w 4457700"/>
              <a:gd name="connsiteY3" fmla="*/ 6911975 h 6911975"/>
              <a:gd name="connsiteX4" fmla="*/ 0 w 4457700"/>
              <a:gd name="connsiteY4" fmla="*/ 0 h 6911975"/>
              <a:gd name="connsiteX0" fmla="*/ 0 w 4448175"/>
              <a:gd name="connsiteY0" fmla="*/ 34925 h 6899275"/>
              <a:gd name="connsiteX1" fmla="*/ 4448175 w 4448175"/>
              <a:gd name="connsiteY1" fmla="*/ 0 h 6899275"/>
              <a:gd name="connsiteX2" fmla="*/ 4448175 w 4448175"/>
              <a:gd name="connsiteY2" fmla="*/ 6883400 h 6899275"/>
              <a:gd name="connsiteX3" fmla="*/ 3971925 w 4448175"/>
              <a:gd name="connsiteY3" fmla="*/ 6899275 h 6899275"/>
              <a:gd name="connsiteX4" fmla="*/ 0 w 4448175"/>
              <a:gd name="connsiteY4" fmla="*/ 34925 h 6899275"/>
              <a:gd name="connsiteX0" fmla="*/ 0 w 4467225"/>
              <a:gd name="connsiteY0" fmla="*/ 6350 h 6899275"/>
              <a:gd name="connsiteX1" fmla="*/ 4467225 w 4467225"/>
              <a:gd name="connsiteY1" fmla="*/ 0 h 6899275"/>
              <a:gd name="connsiteX2" fmla="*/ 4467225 w 4467225"/>
              <a:gd name="connsiteY2" fmla="*/ 6883400 h 6899275"/>
              <a:gd name="connsiteX3" fmla="*/ 3990975 w 4467225"/>
              <a:gd name="connsiteY3" fmla="*/ 6899275 h 6899275"/>
              <a:gd name="connsiteX4" fmla="*/ 0 w 4467225"/>
              <a:gd name="connsiteY4" fmla="*/ 6350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7225" h="6899275">
                <a:moveTo>
                  <a:pt x="0" y="6350"/>
                </a:moveTo>
                <a:lnTo>
                  <a:pt x="4467225" y="0"/>
                </a:lnTo>
                <a:lnTo>
                  <a:pt x="4467225" y="6883400"/>
                </a:lnTo>
                <a:lnTo>
                  <a:pt x="3990975" y="6899275"/>
                </a:lnTo>
                <a:lnTo>
                  <a:pt x="0" y="6350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7613381-F828-4CF3-8E77-C82AFD27146E}"/>
              </a:ext>
            </a:extLst>
          </p:cNvPr>
          <p:cNvGrpSpPr/>
          <p:nvPr/>
        </p:nvGrpSpPr>
        <p:grpSpPr>
          <a:xfrm>
            <a:off x="461736" y="336783"/>
            <a:ext cx="11260364" cy="6066967"/>
            <a:chOff x="461736" y="336783"/>
            <a:chExt cx="11260364" cy="6066967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B2E6F996-B125-43A3-A5AF-E0E75C6C716F}"/>
                </a:ext>
              </a:extLst>
            </p:cNvPr>
            <p:cNvSpPr/>
            <p:nvPr/>
          </p:nvSpPr>
          <p:spPr>
            <a:xfrm>
              <a:off x="461736" y="336783"/>
              <a:ext cx="11260364" cy="6066967"/>
            </a:xfrm>
            <a:prstGeom prst="roundRect">
              <a:avLst>
                <a:gd name="adj" fmla="val 1595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E9BDDCD-6382-459D-958F-775801A6FA9E}"/>
                </a:ext>
              </a:extLst>
            </p:cNvPr>
            <p:cNvSpPr/>
            <p:nvPr/>
          </p:nvSpPr>
          <p:spPr>
            <a:xfrm>
              <a:off x="798286" y="624115"/>
              <a:ext cx="10580913" cy="5471886"/>
            </a:xfrm>
            <a:prstGeom prst="roundRect">
              <a:avLst>
                <a:gd name="adj" fmla="val 1595"/>
              </a:avLst>
            </a:prstGeom>
            <a:noFill/>
            <a:ln w="158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782AA22F-436C-4438-AFB6-EA8C5237E097}"/>
              </a:ext>
            </a:extLst>
          </p:cNvPr>
          <p:cNvSpPr/>
          <p:nvPr/>
        </p:nvSpPr>
        <p:spPr>
          <a:xfrm>
            <a:off x="1427050" y="698447"/>
            <a:ext cx="30341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NETWORK STACK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8479DFB-F5AE-43B6-9ECC-7725300D6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55562" y="788456"/>
            <a:ext cx="538163" cy="404813"/>
          </a:xfrm>
          <a:prstGeom prst="rect">
            <a:avLst/>
          </a:prstGeom>
        </p:spPr>
      </p:pic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CB392B9-7118-7498-29BD-2DA86A9557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45" y="1363732"/>
            <a:ext cx="6518109" cy="438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3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22137" y="6564769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4B1F3059-1C5D-4027-A664-6197D573F006}"/>
              </a:ext>
            </a:extLst>
          </p:cNvPr>
          <p:cNvSpPr/>
          <p:nvPr/>
        </p:nvSpPr>
        <p:spPr>
          <a:xfrm>
            <a:off x="-12700" y="-12700"/>
            <a:ext cx="3505200" cy="6883400"/>
          </a:xfrm>
          <a:custGeom>
            <a:avLst/>
            <a:gdLst>
              <a:gd name="connsiteX0" fmla="*/ 12700 w 3505200"/>
              <a:gd name="connsiteY0" fmla="*/ 12700 h 6883400"/>
              <a:gd name="connsiteX1" fmla="*/ 3505200 w 3505200"/>
              <a:gd name="connsiteY1" fmla="*/ 0 h 6883400"/>
              <a:gd name="connsiteX2" fmla="*/ 1663700 w 3505200"/>
              <a:gd name="connsiteY2" fmla="*/ 6883400 h 6883400"/>
              <a:gd name="connsiteX3" fmla="*/ 0 w 3505200"/>
              <a:gd name="connsiteY3" fmla="*/ 6883400 h 6883400"/>
              <a:gd name="connsiteX4" fmla="*/ 12700 w 3505200"/>
              <a:gd name="connsiteY4" fmla="*/ 12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6883400">
                <a:moveTo>
                  <a:pt x="12700" y="12700"/>
                </a:moveTo>
                <a:lnTo>
                  <a:pt x="3505200" y="0"/>
                </a:lnTo>
                <a:lnTo>
                  <a:pt x="1663700" y="6883400"/>
                </a:lnTo>
                <a:lnTo>
                  <a:pt x="0" y="6883400"/>
                </a:lnTo>
                <a:cubicBezTo>
                  <a:pt x="4233" y="4593167"/>
                  <a:pt x="8467" y="2302933"/>
                  <a:pt x="12700" y="12700"/>
                </a:cubicBez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D71ECB3D-DFC8-48C2-8F5A-2F57B29A057A}"/>
              </a:ext>
            </a:extLst>
          </p:cNvPr>
          <p:cNvSpPr/>
          <p:nvPr/>
        </p:nvSpPr>
        <p:spPr>
          <a:xfrm>
            <a:off x="1651000" y="-25400"/>
            <a:ext cx="10071100" cy="6908800"/>
          </a:xfrm>
          <a:custGeom>
            <a:avLst/>
            <a:gdLst>
              <a:gd name="connsiteX0" fmla="*/ 1828800 w 10071100"/>
              <a:gd name="connsiteY0" fmla="*/ 0 h 6908800"/>
              <a:gd name="connsiteX1" fmla="*/ 0 w 10071100"/>
              <a:gd name="connsiteY1" fmla="*/ 6908800 h 6908800"/>
              <a:gd name="connsiteX2" fmla="*/ 10071100 w 10071100"/>
              <a:gd name="connsiteY2" fmla="*/ 6896100 h 6908800"/>
              <a:gd name="connsiteX3" fmla="*/ 6083300 w 10071100"/>
              <a:gd name="connsiteY3" fmla="*/ 25400 h 6908800"/>
              <a:gd name="connsiteX4" fmla="*/ 1828800 w 10071100"/>
              <a:gd name="connsiteY4" fmla="*/ 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1100" h="6908800">
                <a:moveTo>
                  <a:pt x="1828800" y="0"/>
                </a:moveTo>
                <a:lnTo>
                  <a:pt x="0" y="6908800"/>
                </a:lnTo>
                <a:lnTo>
                  <a:pt x="10071100" y="6896100"/>
                </a:lnTo>
                <a:lnTo>
                  <a:pt x="6083300" y="25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308E788A-80AE-44B3-A0C3-815597C500CB}"/>
              </a:ext>
            </a:extLst>
          </p:cNvPr>
          <p:cNvSpPr/>
          <p:nvPr/>
        </p:nvSpPr>
        <p:spPr>
          <a:xfrm>
            <a:off x="7737475" y="-12700"/>
            <a:ext cx="4467225" cy="6899275"/>
          </a:xfrm>
          <a:custGeom>
            <a:avLst/>
            <a:gdLst>
              <a:gd name="connsiteX0" fmla="*/ 0 w 4457700"/>
              <a:gd name="connsiteY0" fmla="*/ 0 h 6896100"/>
              <a:gd name="connsiteX1" fmla="*/ 4457700 w 4457700"/>
              <a:gd name="connsiteY1" fmla="*/ 12700 h 6896100"/>
              <a:gd name="connsiteX2" fmla="*/ 4457700 w 4457700"/>
              <a:gd name="connsiteY2" fmla="*/ 6896100 h 6896100"/>
              <a:gd name="connsiteX3" fmla="*/ 4000500 w 4457700"/>
              <a:gd name="connsiteY3" fmla="*/ 6883400 h 6896100"/>
              <a:gd name="connsiteX4" fmla="*/ 0 w 4457700"/>
              <a:gd name="connsiteY4" fmla="*/ 0 h 6896100"/>
              <a:gd name="connsiteX0" fmla="*/ 0 w 4457700"/>
              <a:gd name="connsiteY0" fmla="*/ 0 h 6911975"/>
              <a:gd name="connsiteX1" fmla="*/ 4457700 w 4457700"/>
              <a:gd name="connsiteY1" fmla="*/ 12700 h 6911975"/>
              <a:gd name="connsiteX2" fmla="*/ 4457700 w 4457700"/>
              <a:gd name="connsiteY2" fmla="*/ 6896100 h 6911975"/>
              <a:gd name="connsiteX3" fmla="*/ 3981450 w 4457700"/>
              <a:gd name="connsiteY3" fmla="*/ 6911975 h 6911975"/>
              <a:gd name="connsiteX4" fmla="*/ 0 w 4457700"/>
              <a:gd name="connsiteY4" fmla="*/ 0 h 6911975"/>
              <a:gd name="connsiteX0" fmla="*/ 0 w 4448175"/>
              <a:gd name="connsiteY0" fmla="*/ 34925 h 6899275"/>
              <a:gd name="connsiteX1" fmla="*/ 4448175 w 4448175"/>
              <a:gd name="connsiteY1" fmla="*/ 0 h 6899275"/>
              <a:gd name="connsiteX2" fmla="*/ 4448175 w 4448175"/>
              <a:gd name="connsiteY2" fmla="*/ 6883400 h 6899275"/>
              <a:gd name="connsiteX3" fmla="*/ 3971925 w 4448175"/>
              <a:gd name="connsiteY3" fmla="*/ 6899275 h 6899275"/>
              <a:gd name="connsiteX4" fmla="*/ 0 w 4448175"/>
              <a:gd name="connsiteY4" fmla="*/ 34925 h 6899275"/>
              <a:gd name="connsiteX0" fmla="*/ 0 w 4467225"/>
              <a:gd name="connsiteY0" fmla="*/ 6350 h 6899275"/>
              <a:gd name="connsiteX1" fmla="*/ 4467225 w 4467225"/>
              <a:gd name="connsiteY1" fmla="*/ 0 h 6899275"/>
              <a:gd name="connsiteX2" fmla="*/ 4467225 w 4467225"/>
              <a:gd name="connsiteY2" fmla="*/ 6883400 h 6899275"/>
              <a:gd name="connsiteX3" fmla="*/ 3990975 w 4467225"/>
              <a:gd name="connsiteY3" fmla="*/ 6899275 h 6899275"/>
              <a:gd name="connsiteX4" fmla="*/ 0 w 4467225"/>
              <a:gd name="connsiteY4" fmla="*/ 6350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7225" h="6899275">
                <a:moveTo>
                  <a:pt x="0" y="6350"/>
                </a:moveTo>
                <a:lnTo>
                  <a:pt x="4467225" y="0"/>
                </a:lnTo>
                <a:lnTo>
                  <a:pt x="4467225" y="6883400"/>
                </a:lnTo>
                <a:lnTo>
                  <a:pt x="3990975" y="6899275"/>
                </a:lnTo>
                <a:lnTo>
                  <a:pt x="0" y="6350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7613381-F828-4CF3-8E77-C82AFD27146E}"/>
              </a:ext>
            </a:extLst>
          </p:cNvPr>
          <p:cNvGrpSpPr/>
          <p:nvPr/>
        </p:nvGrpSpPr>
        <p:grpSpPr>
          <a:xfrm>
            <a:off x="461736" y="336783"/>
            <a:ext cx="11260364" cy="6066967"/>
            <a:chOff x="461736" y="336783"/>
            <a:chExt cx="11260364" cy="6066967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B2E6F996-B125-43A3-A5AF-E0E75C6C716F}"/>
                </a:ext>
              </a:extLst>
            </p:cNvPr>
            <p:cNvSpPr/>
            <p:nvPr/>
          </p:nvSpPr>
          <p:spPr>
            <a:xfrm>
              <a:off x="461736" y="336783"/>
              <a:ext cx="11260364" cy="6066967"/>
            </a:xfrm>
            <a:prstGeom prst="roundRect">
              <a:avLst>
                <a:gd name="adj" fmla="val 1595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E9BDDCD-6382-459D-958F-775801A6FA9E}"/>
                </a:ext>
              </a:extLst>
            </p:cNvPr>
            <p:cNvSpPr/>
            <p:nvPr/>
          </p:nvSpPr>
          <p:spPr>
            <a:xfrm>
              <a:off x="798286" y="624115"/>
              <a:ext cx="10580913" cy="5471886"/>
            </a:xfrm>
            <a:prstGeom prst="roundRect">
              <a:avLst>
                <a:gd name="adj" fmla="val 1595"/>
              </a:avLst>
            </a:prstGeom>
            <a:noFill/>
            <a:ln w="158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782AA22F-436C-4438-AFB6-EA8C5237E097}"/>
              </a:ext>
            </a:extLst>
          </p:cNvPr>
          <p:cNvSpPr/>
          <p:nvPr/>
        </p:nvSpPr>
        <p:spPr>
          <a:xfrm>
            <a:off x="1427050" y="698447"/>
            <a:ext cx="30341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NETWORK STACK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8479DFB-F5AE-43B6-9ECC-7725300D6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55562" y="788456"/>
            <a:ext cx="538163" cy="4048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397667-AA8B-80B8-C494-BC1C11B17A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62" y="863944"/>
            <a:ext cx="3588695" cy="5130112"/>
          </a:xfrm>
          <a:prstGeom prst="rect">
            <a:avLst/>
          </a:prstGeom>
        </p:spPr>
      </p:pic>
      <p:pic>
        <p:nvPicPr>
          <p:cNvPr id="1028" name="Picture 4" descr="Mở ảnh">
            <a:extLst>
              <a:ext uri="{FF2B5EF4-FFF2-40B4-BE49-F238E27FC236}">
                <a16:creationId xmlns:a16="http://schemas.microsoft.com/office/drawing/2014/main" id="{E9ABDEF8-AD8E-487D-2733-B7515BA33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47" y="2299947"/>
            <a:ext cx="70485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31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22137" y="6564769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4B1F3059-1C5D-4027-A664-6197D573F006}"/>
              </a:ext>
            </a:extLst>
          </p:cNvPr>
          <p:cNvSpPr/>
          <p:nvPr/>
        </p:nvSpPr>
        <p:spPr>
          <a:xfrm>
            <a:off x="-12700" y="-12700"/>
            <a:ext cx="3505200" cy="6883400"/>
          </a:xfrm>
          <a:custGeom>
            <a:avLst/>
            <a:gdLst>
              <a:gd name="connsiteX0" fmla="*/ 12700 w 3505200"/>
              <a:gd name="connsiteY0" fmla="*/ 12700 h 6883400"/>
              <a:gd name="connsiteX1" fmla="*/ 3505200 w 3505200"/>
              <a:gd name="connsiteY1" fmla="*/ 0 h 6883400"/>
              <a:gd name="connsiteX2" fmla="*/ 1663700 w 3505200"/>
              <a:gd name="connsiteY2" fmla="*/ 6883400 h 6883400"/>
              <a:gd name="connsiteX3" fmla="*/ 0 w 3505200"/>
              <a:gd name="connsiteY3" fmla="*/ 6883400 h 6883400"/>
              <a:gd name="connsiteX4" fmla="*/ 12700 w 3505200"/>
              <a:gd name="connsiteY4" fmla="*/ 12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6883400">
                <a:moveTo>
                  <a:pt x="12700" y="12700"/>
                </a:moveTo>
                <a:lnTo>
                  <a:pt x="3505200" y="0"/>
                </a:lnTo>
                <a:lnTo>
                  <a:pt x="1663700" y="6883400"/>
                </a:lnTo>
                <a:lnTo>
                  <a:pt x="0" y="6883400"/>
                </a:lnTo>
                <a:cubicBezTo>
                  <a:pt x="4233" y="4593167"/>
                  <a:pt x="8467" y="2302933"/>
                  <a:pt x="12700" y="12700"/>
                </a:cubicBez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D71ECB3D-DFC8-48C2-8F5A-2F57B29A057A}"/>
              </a:ext>
            </a:extLst>
          </p:cNvPr>
          <p:cNvSpPr/>
          <p:nvPr/>
        </p:nvSpPr>
        <p:spPr>
          <a:xfrm>
            <a:off x="1651000" y="-25400"/>
            <a:ext cx="10071100" cy="6908800"/>
          </a:xfrm>
          <a:custGeom>
            <a:avLst/>
            <a:gdLst>
              <a:gd name="connsiteX0" fmla="*/ 1828800 w 10071100"/>
              <a:gd name="connsiteY0" fmla="*/ 0 h 6908800"/>
              <a:gd name="connsiteX1" fmla="*/ 0 w 10071100"/>
              <a:gd name="connsiteY1" fmla="*/ 6908800 h 6908800"/>
              <a:gd name="connsiteX2" fmla="*/ 10071100 w 10071100"/>
              <a:gd name="connsiteY2" fmla="*/ 6896100 h 6908800"/>
              <a:gd name="connsiteX3" fmla="*/ 6083300 w 10071100"/>
              <a:gd name="connsiteY3" fmla="*/ 25400 h 6908800"/>
              <a:gd name="connsiteX4" fmla="*/ 1828800 w 10071100"/>
              <a:gd name="connsiteY4" fmla="*/ 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1100" h="6908800">
                <a:moveTo>
                  <a:pt x="1828800" y="0"/>
                </a:moveTo>
                <a:lnTo>
                  <a:pt x="0" y="6908800"/>
                </a:lnTo>
                <a:lnTo>
                  <a:pt x="10071100" y="6896100"/>
                </a:lnTo>
                <a:lnTo>
                  <a:pt x="6083300" y="25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308E788A-80AE-44B3-A0C3-815597C500CB}"/>
              </a:ext>
            </a:extLst>
          </p:cNvPr>
          <p:cNvSpPr/>
          <p:nvPr/>
        </p:nvSpPr>
        <p:spPr>
          <a:xfrm>
            <a:off x="7737475" y="-12700"/>
            <a:ext cx="4467225" cy="6899275"/>
          </a:xfrm>
          <a:custGeom>
            <a:avLst/>
            <a:gdLst>
              <a:gd name="connsiteX0" fmla="*/ 0 w 4457700"/>
              <a:gd name="connsiteY0" fmla="*/ 0 h 6896100"/>
              <a:gd name="connsiteX1" fmla="*/ 4457700 w 4457700"/>
              <a:gd name="connsiteY1" fmla="*/ 12700 h 6896100"/>
              <a:gd name="connsiteX2" fmla="*/ 4457700 w 4457700"/>
              <a:gd name="connsiteY2" fmla="*/ 6896100 h 6896100"/>
              <a:gd name="connsiteX3" fmla="*/ 4000500 w 4457700"/>
              <a:gd name="connsiteY3" fmla="*/ 6883400 h 6896100"/>
              <a:gd name="connsiteX4" fmla="*/ 0 w 4457700"/>
              <a:gd name="connsiteY4" fmla="*/ 0 h 6896100"/>
              <a:gd name="connsiteX0" fmla="*/ 0 w 4457700"/>
              <a:gd name="connsiteY0" fmla="*/ 0 h 6911975"/>
              <a:gd name="connsiteX1" fmla="*/ 4457700 w 4457700"/>
              <a:gd name="connsiteY1" fmla="*/ 12700 h 6911975"/>
              <a:gd name="connsiteX2" fmla="*/ 4457700 w 4457700"/>
              <a:gd name="connsiteY2" fmla="*/ 6896100 h 6911975"/>
              <a:gd name="connsiteX3" fmla="*/ 3981450 w 4457700"/>
              <a:gd name="connsiteY3" fmla="*/ 6911975 h 6911975"/>
              <a:gd name="connsiteX4" fmla="*/ 0 w 4457700"/>
              <a:gd name="connsiteY4" fmla="*/ 0 h 6911975"/>
              <a:gd name="connsiteX0" fmla="*/ 0 w 4448175"/>
              <a:gd name="connsiteY0" fmla="*/ 34925 h 6899275"/>
              <a:gd name="connsiteX1" fmla="*/ 4448175 w 4448175"/>
              <a:gd name="connsiteY1" fmla="*/ 0 h 6899275"/>
              <a:gd name="connsiteX2" fmla="*/ 4448175 w 4448175"/>
              <a:gd name="connsiteY2" fmla="*/ 6883400 h 6899275"/>
              <a:gd name="connsiteX3" fmla="*/ 3971925 w 4448175"/>
              <a:gd name="connsiteY3" fmla="*/ 6899275 h 6899275"/>
              <a:gd name="connsiteX4" fmla="*/ 0 w 4448175"/>
              <a:gd name="connsiteY4" fmla="*/ 34925 h 6899275"/>
              <a:gd name="connsiteX0" fmla="*/ 0 w 4467225"/>
              <a:gd name="connsiteY0" fmla="*/ 6350 h 6899275"/>
              <a:gd name="connsiteX1" fmla="*/ 4467225 w 4467225"/>
              <a:gd name="connsiteY1" fmla="*/ 0 h 6899275"/>
              <a:gd name="connsiteX2" fmla="*/ 4467225 w 4467225"/>
              <a:gd name="connsiteY2" fmla="*/ 6883400 h 6899275"/>
              <a:gd name="connsiteX3" fmla="*/ 3990975 w 4467225"/>
              <a:gd name="connsiteY3" fmla="*/ 6899275 h 6899275"/>
              <a:gd name="connsiteX4" fmla="*/ 0 w 4467225"/>
              <a:gd name="connsiteY4" fmla="*/ 6350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7225" h="6899275">
                <a:moveTo>
                  <a:pt x="0" y="6350"/>
                </a:moveTo>
                <a:lnTo>
                  <a:pt x="4467225" y="0"/>
                </a:lnTo>
                <a:lnTo>
                  <a:pt x="4467225" y="6883400"/>
                </a:lnTo>
                <a:lnTo>
                  <a:pt x="3990975" y="6899275"/>
                </a:lnTo>
                <a:lnTo>
                  <a:pt x="0" y="6350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7613381-F828-4CF3-8E77-C82AFD27146E}"/>
              </a:ext>
            </a:extLst>
          </p:cNvPr>
          <p:cNvGrpSpPr/>
          <p:nvPr/>
        </p:nvGrpSpPr>
        <p:grpSpPr>
          <a:xfrm>
            <a:off x="461736" y="336783"/>
            <a:ext cx="11260364" cy="6066967"/>
            <a:chOff x="461736" y="336783"/>
            <a:chExt cx="11260364" cy="6066967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B2E6F996-B125-43A3-A5AF-E0E75C6C716F}"/>
                </a:ext>
              </a:extLst>
            </p:cNvPr>
            <p:cNvSpPr/>
            <p:nvPr/>
          </p:nvSpPr>
          <p:spPr>
            <a:xfrm>
              <a:off x="461736" y="336783"/>
              <a:ext cx="11260364" cy="6066967"/>
            </a:xfrm>
            <a:prstGeom prst="roundRect">
              <a:avLst>
                <a:gd name="adj" fmla="val 1595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E9BDDCD-6382-459D-958F-775801A6FA9E}"/>
                </a:ext>
              </a:extLst>
            </p:cNvPr>
            <p:cNvSpPr/>
            <p:nvPr/>
          </p:nvSpPr>
          <p:spPr>
            <a:xfrm>
              <a:off x="798286" y="624115"/>
              <a:ext cx="10580913" cy="5471886"/>
            </a:xfrm>
            <a:prstGeom prst="roundRect">
              <a:avLst>
                <a:gd name="adj" fmla="val 1595"/>
              </a:avLst>
            </a:prstGeom>
            <a:noFill/>
            <a:ln w="158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782AA22F-436C-4438-AFB6-EA8C5237E097}"/>
              </a:ext>
            </a:extLst>
          </p:cNvPr>
          <p:cNvSpPr/>
          <p:nvPr/>
        </p:nvSpPr>
        <p:spPr>
          <a:xfrm>
            <a:off x="1427050" y="698447"/>
            <a:ext cx="30341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NETWORK STACK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8479DFB-F5AE-43B6-9ECC-7725300D6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55562" y="788456"/>
            <a:ext cx="538163" cy="4048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B6BF00-42A1-A4E1-E298-B8B01ADD10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742" y="1632705"/>
            <a:ext cx="3810000" cy="2009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66061E-A9DB-5A72-D19C-54A7479CF0F5}"/>
              </a:ext>
            </a:extLst>
          </p:cNvPr>
          <p:cNvSpPr txBox="1"/>
          <p:nvPr/>
        </p:nvSpPr>
        <p:spPr>
          <a:xfrm>
            <a:off x="5640456" y="315074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9E0109-955A-E015-2A5F-51355772BCB0}"/>
              </a:ext>
            </a:extLst>
          </p:cNvPr>
          <p:cNvSpPr txBox="1"/>
          <p:nvPr/>
        </p:nvSpPr>
        <p:spPr>
          <a:xfrm>
            <a:off x="3829050" y="3344561"/>
            <a:ext cx="47484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Mã 01: Xác nhận mail khi quên mật khẩu</a:t>
            </a:r>
          </a:p>
          <a:p>
            <a:r>
              <a:rPr lang="en-US"/>
              <a:t>Mã 03: Đổi mật khẩu sau khi nhập mã xác nhận</a:t>
            </a:r>
          </a:p>
          <a:p>
            <a:r>
              <a:rPr lang="en-US"/>
              <a:t>Mã 04: Đăng nhập</a:t>
            </a:r>
          </a:p>
          <a:p>
            <a:r>
              <a:rPr lang="en-US"/>
              <a:t>Mã 06: Đăng ký</a:t>
            </a:r>
          </a:p>
          <a:p>
            <a:r>
              <a:rPr lang="en-US"/>
              <a:t>Mã 07: Xếp hạng</a:t>
            </a:r>
          </a:p>
          <a:p>
            <a:r>
              <a:rPr lang="en-US"/>
              <a:t>Mã 08: Thông tin cá nhân</a:t>
            </a:r>
          </a:p>
        </p:txBody>
      </p:sp>
    </p:spTree>
    <p:extLst>
      <p:ext uri="{BB962C8B-B14F-4D97-AF65-F5344CB8AC3E}">
        <p14:creationId xmlns:p14="http://schemas.microsoft.com/office/powerpoint/2010/main" val="177791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22137" y="6564769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4B1F3059-1C5D-4027-A664-6197D573F006}"/>
              </a:ext>
            </a:extLst>
          </p:cNvPr>
          <p:cNvSpPr/>
          <p:nvPr/>
        </p:nvSpPr>
        <p:spPr>
          <a:xfrm>
            <a:off x="-12700" y="-12700"/>
            <a:ext cx="3505200" cy="6883400"/>
          </a:xfrm>
          <a:custGeom>
            <a:avLst/>
            <a:gdLst>
              <a:gd name="connsiteX0" fmla="*/ 12700 w 3505200"/>
              <a:gd name="connsiteY0" fmla="*/ 12700 h 6883400"/>
              <a:gd name="connsiteX1" fmla="*/ 3505200 w 3505200"/>
              <a:gd name="connsiteY1" fmla="*/ 0 h 6883400"/>
              <a:gd name="connsiteX2" fmla="*/ 1663700 w 3505200"/>
              <a:gd name="connsiteY2" fmla="*/ 6883400 h 6883400"/>
              <a:gd name="connsiteX3" fmla="*/ 0 w 3505200"/>
              <a:gd name="connsiteY3" fmla="*/ 6883400 h 6883400"/>
              <a:gd name="connsiteX4" fmla="*/ 12700 w 3505200"/>
              <a:gd name="connsiteY4" fmla="*/ 12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6883400">
                <a:moveTo>
                  <a:pt x="12700" y="12700"/>
                </a:moveTo>
                <a:lnTo>
                  <a:pt x="3505200" y="0"/>
                </a:lnTo>
                <a:lnTo>
                  <a:pt x="1663700" y="6883400"/>
                </a:lnTo>
                <a:lnTo>
                  <a:pt x="0" y="6883400"/>
                </a:lnTo>
                <a:cubicBezTo>
                  <a:pt x="4233" y="4593167"/>
                  <a:pt x="8467" y="2302933"/>
                  <a:pt x="12700" y="12700"/>
                </a:cubicBez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D71ECB3D-DFC8-48C2-8F5A-2F57B29A057A}"/>
              </a:ext>
            </a:extLst>
          </p:cNvPr>
          <p:cNvSpPr/>
          <p:nvPr/>
        </p:nvSpPr>
        <p:spPr>
          <a:xfrm>
            <a:off x="1651000" y="-25400"/>
            <a:ext cx="10071100" cy="6908800"/>
          </a:xfrm>
          <a:custGeom>
            <a:avLst/>
            <a:gdLst>
              <a:gd name="connsiteX0" fmla="*/ 1828800 w 10071100"/>
              <a:gd name="connsiteY0" fmla="*/ 0 h 6908800"/>
              <a:gd name="connsiteX1" fmla="*/ 0 w 10071100"/>
              <a:gd name="connsiteY1" fmla="*/ 6908800 h 6908800"/>
              <a:gd name="connsiteX2" fmla="*/ 10071100 w 10071100"/>
              <a:gd name="connsiteY2" fmla="*/ 6896100 h 6908800"/>
              <a:gd name="connsiteX3" fmla="*/ 6083300 w 10071100"/>
              <a:gd name="connsiteY3" fmla="*/ 25400 h 6908800"/>
              <a:gd name="connsiteX4" fmla="*/ 1828800 w 10071100"/>
              <a:gd name="connsiteY4" fmla="*/ 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1100" h="6908800">
                <a:moveTo>
                  <a:pt x="1828800" y="0"/>
                </a:moveTo>
                <a:lnTo>
                  <a:pt x="0" y="6908800"/>
                </a:lnTo>
                <a:lnTo>
                  <a:pt x="10071100" y="6896100"/>
                </a:lnTo>
                <a:lnTo>
                  <a:pt x="6083300" y="25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308E788A-80AE-44B3-A0C3-815597C500CB}"/>
              </a:ext>
            </a:extLst>
          </p:cNvPr>
          <p:cNvSpPr/>
          <p:nvPr/>
        </p:nvSpPr>
        <p:spPr>
          <a:xfrm>
            <a:off x="7737475" y="-12700"/>
            <a:ext cx="4467225" cy="6899275"/>
          </a:xfrm>
          <a:custGeom>
            <a:avLst/>
            <a:gdLst>
              <a:gd name="connsiteX0" fmla="*/ 0 w 4457700"/>
              <a:gd name="connsiteY0" fmla="*/ 0 h 6896100"/>
              <a:gd name="connsiteX1" fmla="*/ 4457700 w 4457700"/>
              <a:gd name="connsiteY1" fmla="*/ 12700 h 6896100"/>
              <a:gd name="connsiteX2" fmla="*/ 4457700 w 4457700"/>
              <a:gd name="connsiteY2" fmla="*/ 6896100 h 6896100"/>
              <a:gd name="connsiteX3" fmla="*/ 4000500 w 4457700"/>
              <a:gd name="connsiteY3" fmla="*/ 6883400 h 6896100"/>
              <a:gd name="connsiteX4" fmla="*/ 0 w 4457700"/>
              <a:gd name="connsiteY4" fmla="*/ 0 h 6896100"/>
              <a:gd name="connsiteX0" fmla="*/ 0 w 4457700"/>
              <a:gd name="connsiteY0" fmla="*/ 0 h 6911975"/>
              <a:gd name="connsiteX1" fmla="*/ 4457700 w 4457700"/>
              <a:gd name="connsiteY1" fmla="*/ 12700 h 6911975"/>
              <a:gd name="connsiteX2" fmla="*/ 4457700 w 4457700"/>
              <a:gd name="connsiteY2" fmla="*/ 6896100 h 6911975"/>
              <a:gd name="connsiteX3" fmla="*/ 3981450 w 4457700"/>
              <a:gd name="connsiteY3" fmla="*/ 6911975 h 6911975"/>
              <a:gd name="connsiteX4" fmla="*/ 0 w 4457700"/>
              <a:gd name="connsiteY4" fmla="*/ 0 h 6911975"/>
              <a:gd name="connsiteX0" fmla="*/ 0 w 4448175"/>
              <a:gd name="connsiteY0" fmla="*/ 34925 h 6899275"/>
              <a:gd name="connsiteX1" fmla="*/ 4448175 w 4448175"/>
              <a:gd name="connsiteY1" fmla="*/ 0 h 6899275"/>
              <a:gd name="connsiteX2" fmla="*/ 4448175 w 4448175"/>
              <a:gd name="connsiteY2" fmla="*/ 6883400 h 6899275"/>
              <a:gd name="connsiteX3" fmla="*/ 3971925 w 4448175"/>
              <a:gd name="connsiteY3" fmla="*/ 6899275 h 6899275"/>
              <a:gd name="connsiteX4" fmla="*/ 0 w 4448175"/>
              <a:gd name="connsiteY4" fmla="*/ 34925 h 6899275"/>
              <a:gd name="connsiteX0" fmla="*/ 0 w 4467225"/>
              <a:gd name="connsiteY0" fmla="*/ 6350 h 6899275"/>
              <a:gd name="connsiteX1" fmla="*/ 4467225 w 4467225"/>
              <a:gd name="connsiteY1" fmla="*/ 0 h 6899275"/>
              <a:gd name="connsiteX2" fmla="*/ 4467225 w 4467225"/>
              <a:gd name="connsiteY2" fmla="*/ 6883400 h 6899275"/>
              <a:gd name="connsiteX3" fmla="*/ 3990975 w 4467225"/>
              <a:gd name="connsiteY3" fmla="*/ 6899275 h 6899275"/>
              <a:gd name="connsiteX4" fmla="*/ 0 w 4467225"/>
              <a:gd name="connsiteY4" fmla="*/ 6350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7225" h="6899275">
                <a:moveTo>
                  <a:pt x="0" y="6350"/>
                </a:moveTo>
                <a:lnTo>
                  <a:pt x="4467225" y="0"/>
                </a:lnTo>
                <a:lnTo>
                  <a:pt x="4467225" y="6883400"/>
                </a:lnTo>
                <a:lnTo>
                  <a:pt x="3990975" y="6899275"/>
                </a:lnTo>
                <a:lnTo>
                  <a:pt x="0" y="6350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7613381-F828-4CF3-8E77-C82AFD27146E}"/>
              </a:ext>
            </a:extLst>
          </p:cNvPr>
          <p:cNvGrpSpPr/>
          <p:nvPr/>
        </p:nvGrpSpPr>
        <p:grpSpPr>
          <a:xfrm>
            <a:off x="461736" y="336783"/>
            <a:ext cx="11260364" cy="6066967"/>
            <a:chOff x="461736" y="336783"/>
            <a:chExt cx="11260364" cy="6066967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B2E6F996-B125-43A3-A5AF-E0E75C6C716F}"/>
                </a:ext>
              </a:extLst>
            </p:cNvPr>
            <p:cNvSpPr/>
            <p:nvPr/>
          </p:nvSpPr>
          <p:spPr>
            <a:xfrm>
              <a:off x="461736" y="336783"/>
              <a:ext cx="11260364" cy="6066967"/>
            </a:xfrm>
            <a:prstGeom prst="roundRect">
              <a:avLst>
                <a:gd name="adj" fmla="val 1595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E9BDDCD-6382-459D-958F-775801A6FA9E}"/>
                </a:ext>
              </a:extLst>
            </p:cNvPr>
            <p:cNvSpPr/>
            <p:nvPr/>
          </p:nvSpPr>
          <p:spPr>
            <a:xfrm>
              <a:off x="798286" y="624115"/>
              <a:ext cx="10580913" cy="5471886"/>
            </a:xfrm>
            <a:prstGeom prst="roundRect">
              <a:avLst>
                <a:gd name="adj" fmla="val 1595"/>
              </a:avLst>
            </a:prstGeom>
            <a:noFill/>
            <a:ln w="158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782AA22F-436C-4438-AFB6-EA8C5237E097}"/>
              </a:ext>
            </a:extLst>
          </p:cNvPr>
          <p:cNvSpPr/>
          <p:nvPr/>
        </p:nvSpPr>
        <p:spPr>
          <a:xfrm>
            <a:off x="1427050" y="698447"/>
            <a:ext cx="30341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NETWORK STACK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8479DFB-F5AE-43B6-9ECC-7725300D6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55562" y="788456"/>
            <a:ext cx="538163" cy="4048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35D355-CCC3-DA08-F624-DD257AC3AF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13" y="1364612"/>
            <a:ext cx="4990360" cy="41287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EC837D-B010-1BF6-D111-B8579D9CA8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658" y="1603621"/>
            <a:ext cx="4982913" cy="353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6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22137" y="6564769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4B1F3059-1C5D-4027-A664-6197D573F006}"/>
              </a:ext>
            </a:extLst>
          </p:cNvPr>
          <p:cNvSpPr/>
          <p:nvPr/>
        </p:nvSpPr>
        <p:spPr>
          <a:xfrm>
            <a:off x="-12700" y="-12700"/>
            <a:ext cx="3505200" cy="6883400"/>
          </a:xfrm>
          <a:custGeom>
            <a:avLst/>
            <a:gdLst>
              <a:gd name="connsiteX0" fmla="*/ 12700 w 3505200"/>
              <a:gd name="connsiteY0" fmla="*/ 12700 h 6883400"/>
              <a:gd name="connsiteX1" fmla="*/ 3505200 w 3505200"/>
              <a:gd name="connsiteY1" fmla="*/ 0 h 6883400"/>
              <a:gd name="connsiteX2" fmla="*/ 1663700 w 3505200"/>
              <a:gd name="connsiteY2" fmla="*/ 6883400 h 6883400"/>
              <a:gd name="connsiteX3" fmla="*/ 0 w 3505200"/>
              <a:gd name="connsiteY3" fmla="*/ 6883400 h 6883400"/>
              <a:gd name="connsiteX4" fmla="*/ 12700 w 3505200"/>
              <a:gd name="connsiteY4" fmla="*/ 12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6883400">
                <a:moveTo>
                  <a:pt x="12700" y="12700"/>
                </a:moveTo>
                <a:lnTo>
                  <a:pt x="3505200" y="0"/>
                </a:lnTo>
                <a:lnTo>
                  <a:pt x="1663700" y="6883400"/>
                </a:lnTo>
                <a:lnTo>
                  <a:pt x="0" y="6883400"/>
                </a:lnTo>
                <a:cubicBezTo>
                  <a:pt x="4233" y="4593167"/>
                  <a:pt x="8467" y="2302933"/>
                  <a:pt x="12700" y="12700"/>
                </a:cubicBez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D71ECB3D-DFC8-48C2-8F5A-2F57B29A057A}"/>
              </a:ext>
            </a:extLst>
          </p:cNvPr>
          <p:cNvSpPr/>
          <p:nvPr/>
        </p:nvSpPr>
        <p:spPr>
          <a:xfrm>
            <a:off x="1651000" y="-25400"/>
            <a:ext cx="10071100" cy="6908800"/>
          </a:xfrm>
          <a:custGeom>
            <a:avLst/>
            <a:gdLst>
              <a:gd name="connsiteX0" fmla="*/ 1828800 w 10071100"/>
              <a:gd name="connsiteY0" fmla="*/ 0 h 6908800"/>
              <a:gd name="connsiteX1" fmla="*/ 0 w 10071100"/>
              <a:gd name="connsiteY1" fmla="*/ 6908800 h 6908800"/>
              <a:gd name="connsiteX2" fmla="*/ 10071100 w 10071100"/>
              <a:gd name="connsiteY2" fmla="*/ 6896100 h 6908800"/>
              <a:gd name="connsiteX3" fmla="*/ 6083300 w 10071100"/>
              <a:gd name="connsiteY3" fmla="*/ 25400 h 6908800"/>
              <a:gd name="connsiteX4" fmla="*/ 1828800 w 10071100"/>
              <a:gd name="connsiteY4" fmla="*/ 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1100" h="6908800">
                <a:moveTo>
                  <a:pt x="1828800" y="0"/>
                </a:moveTo>
                <a:lnTo>
                  <a:pt x="0" y="6908800"/>
                </a:lnTo>
                <a:lnTo>
                  <a:pt x="10071100" y="6896100"/>
                </a:lnTo>
                <a:lnTo>
                  <a:pt x="6083300" y="25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308E788A-80AE-44B3-A0C3-815597C500CB}"/>
              </a:ext>
            </a:extLst>
          </p:cNvPr>
          <p:cNvSpPr/>
          <p:nvPr/>
        </p:nvSpPr>
        <p:spPr>
          <a:xfrm>
            <a:off x="7737475" y="-12700"/>
            <a:ext cx="4467225" cy="6899275"/>
          </a:xfrm>
          <a:custGeom>
            <a:avLst/>
            <a:gdLst>
              <a:gd name="connsiteX0" fmla="*/ 0 w 4457700"/>
              <a:gd name="connsiteY0" fmla="*/ 0 h 6896100"/>
              <a:gd name="connsiteX1" fmla="*/ 4457700 w 4457700"/>
              <a:gd name="connsiteY1" fmla="*/ 12700 h 6896100"/>
              <a:gd name="connsiteX2" fmla="*/ 4457700 w 4457700"/>
              <a:gd name="connsiteY2" fmla="*/ 6896100 h 6896100"/>
              <a:gd name="connsiteX3" fmla="*/ 4000500 w 4457700"/>
              <a:gd name="connsiteY3" fmla="*/ 6883400 h 6896100"/>
              <a:gd name="connsiteX4" fmla="*/ 0 w 4457700"/>
              <a:gd name="connsiteY4" fmla="*/ 0 h 6896100"/>
              <a:gd name="connsiteX0" fmla="*/ 0 w 4457700"/>
              <a:gd name="connsiteY0" fmla="*/ 0 h 6911975"/>
              <a:gd name="connsiteX1" fmla="*/ 4457700 w 4457700"/>
              <a:gd name="connsiteY1" fmla="*/ 12700 h 6911975"/>
              <a:gd name="connsiteX2" fmla="*/ 4457700 w 4457700"/>
              <a:gd name="connsiteY2" fmla="*/ 6896100 h 6911975"/>
              <a:gd name="connsiteX3" fmla="*/ 3981450 w 4457700"/>
              <a:gd name="connsiteY3" fmla="*/ 6911975 h 6911975"/>
              <a:gd name="connsiteX4" fmla="*/ 0 w 4457700"/>
              <a:gd name="connsiteY4" fmla="*/ 0 h 6911975"/>
              <a:gd name="connsiteX0" fmla="*/ 0 w 4448175"/>
              <a:gd name="connsiteY0" fmla="*/ 34925 h 6899275"/>
              <a:gd name="connsiteX1" fmla="*/ 4448175 w 4448175"/>
              <a:gd name="connsiteY1" fmla="*/ 0 h 6899275"/>
              <a:gd name="connsiteX2" fmla="*/ 4448175 w 4448175"/>
              <a:gd name="connsiteY2" fmla="*/ 6883400 h 6899275"/>
              <a:gd name="connsiteX3" fmla="*/ 3971925 w 4448175"/>
              <a:gd name="connsiteY3" fmla="*/ 6899275 h 6899275"/>
              <a:gd name="connsiteX4" fmla="*/ 0 w 4448175"/>
              <a:gd name="connsiteY4" fmla="*/ 34925 h 6899275"/>
              <a:gd name="connsiteX0" fmla="*/ 0 w 4467225"/>
              <a:gd name="connsiteY0" fmla="*/ 6350 h 6899275"/>
              <a:gd name="connsiteX1" fmla="*/ 4467225 w 4467225"/>
              <a:gd name="connsiteY1" fmla="*/ 0 h 6899275"/>
              <a:gd name="connsiteX2" fmla="*/ 4467225 w 4467225"/>
              <a:gd name="connsiteY2" fmla="*/ 6883400 h 6899275"/>
              <a:gd name="connsiteX3" fmla="*/ 3990975 w 4467225"/>
              <a:gd name="connsiteY3" fmla="*/ 6899275 h 6899275"/>
              <a:gd name="connsiteX4" fmla="*/ 0 w 4467225"/>
              <a:gd name="connsiteY4" fmla="*/ 6350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7225" h="6899275">
                <a:moveTo>
                  <a:pt x="0" y="6350"/>
                </a:moveTo>
                <a:lnTo>
                  <a:pt x="4467225" y="0"/>
                </a:lnTo>
                <a:lnTo>
                  <a:pt x="4467225" y="6883400"/>
                </a:lnTo>
                <a:lnTo>
                  <a:pt x="3990975" y="6899275"/>
                </a:lnTo>
                <a:lnTo>
                  <a:pt x="0" y="6350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7613381-F828-4CF3-8E77-C82AFD27146E}"/>
              </a:ext>
            </a:extLst>
          </p:cNvPr>
          <p:cNvGrpSpPr/>
          <p:nvPr/>
        </p:nvGrpSpPr>
        <p:grpSpPr>
          <a:xfrm>
            <a:off x="461736" y="336783"/>
            <a:ext cx="11260364" cy="6066967"/>
            <a:chOff x="461736" y="336783"/>
            <a:chExt cx="11260364" cy="6066967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B2E6F996-B125-43A3-A5AF-E0E75C6C716F}"/>
                </a:ext>
              </a:extLst>
            </p:cNvPr>
            <p:cNvSpPr/>
            <p:nvPr/>
          </p:nvSpPr>
          <p:spPr>
            <a:xfrm>
              <a:off x="461736" y="336783"/>
              <a:ext cx="11260364" cy="6066967"/>
            </a:xfrm>
            <a:prstGeom prst="roundRect">
              <a:avLst>
                <a:gd name="adj" fmla="val 1595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E9BDDCD-6382-459D-958F-775801A6FA9E}"/>
                </a:ext>
              </a:extLst>
            </p:cNvPr>
            <p:cNvSpPr/>
            <p:nvPr/>
          </p:nvSpPr>
          <p:spPr>
            <a:xfrm>
              <a:off x="798286" y="624115"/>
              <a:ext cx="10580913" cy="5471886"/>
            </a:xfrm>
            <a:prstGeom prst="roundRect">
              <a:avLst>
                <a:gd name="adj" fmla="val 1595"/>
              </a:avLst>
            </a:prstGeom>
            <a:noFill/>
            <a:ln w="158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782AA22F-436C-4438-AFB6-EA8C5237E097}"/>
              </a:ext>
            </a:extLst>
          </p:cNvPr>
          <p:cNvSpPr/>
          <p:nvPr/>
        </p:nvSpPr>
        <p:spPr>
          <a:xfrm>
            <a:off x="1427050" y="698447"/>
            <a:ext cx="30341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NETWORK STACK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8479DFB-F5AE-43B6-9ECC-7725300D6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55562" y="788456"/>
            <a:ext cx="538163" cy="4048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97934B-2E11-266E-30C1-966FD4CF9A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942" y="1357554"/>
            <a:ext cx="5943600" cy="436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7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22137" y="6564769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4B1F3059-1C5D-4027-A664-6197D573F006}"/>
              </a:ext>
            </a:extLst>
          </p:cNvPr>
          <p:cNvSpPr/>
          <p:nvPr/>
        </p:nvSpPr>
        <p:spPr>
          <a:xfrm>
            <a:off x="-12700" y="-12700"/>
            <a:ext cx="3505200" cy="6883400"/>
          </a:xfrm>
          <a:custGeom>
            <a:avLst/>
            <a:gdLst>
              <a:gd name="connsiteX0" fmla="*/ 12700 w 3505200"/>
              <a:gd name="connsiteY0" fmla="*/ 12700 h 6883400"/>
              <a:gd name="connsiteX1" fmla="*/ 3505200 w 3505200"/>
              <a:gd name="connsiteY1" fmla="*/ 0 h 6883400"/>
              <a:gd name="connsiteX2" fmla="*/ 1663700 w 3505200"/>
              <a:gd name="connsiteY2" fmla="*/ 6883400 h 6883400"/>
              <a:gd name="connsiteX3" fmla="*/ 0 w 3505200"/>
              <a:gd name="connsiteY3" fmla="*/ 6883400 h 6883400"/>
              <a:gd name="connsiteX4" fmla="*/ 12700 w 3505200"/>
              <a:gd name="connsiteY4" fmla="*/ 12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6883400">
                <a:moveTo>
                  <a:pt x="12700" y="12700"/>
                </a:moveTo>
                <a:lnTo>
                  <a:pt x="3505200" y="0"/>
                </a:lnTo>
                <a:lnTo>
                  <a:pt x="1663700" y="6883400"/>
                </a:lnTo>
                <a:lnTo>
                  <a:pt x="0" y="6883400"/>
                </a:lnTo>
                <a:cubicBezTo>
                  <a:pt x="4233" y="4593167"/>
                  <a:pt x="8467" y="2302933"/>
                  <a:pt x="12700" y="12700"/>
                </a:cubicBez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D71ECB3D-DFC8-48C2-8F5A-2F57B29A057A}"/>
              </a:ext>
            </a:extLst>
          </p:cNvPr>
          <p:cNvSpPr/>
          <p:nvPr/>
        </p:nvSpPr>
        <p:spPr>
          <a:xfrm>
            <a:off x="1651000" y="-25400"/>
            <a:ext cx="10071100" cy="6908800"/>
          </a:xfrm>
          <a:custGeom>
            <a:avLst/>
            <a:gdLst>
              <a:gd name="connsiteX0" fmla="*/ 1828800 w 10071100"/>
              <a:gd name="connsiteY0" fmla="*/ 0 h 6908800"/>
              <a:gd name="connsiteX1" fmla="*/ 0 w 10071100"/>
              <a:gd name="connsiteY1" fmla="*/ 6908800 h 6908800"/>
              <a:gd name="connsiteX2" fmla="*/ 10071100 w 10071100"/>
              <a:gd name="connsiteY2" fmla="*/ 6896100 h 6908800"/>
              <a:gd name="connsiteX3" fmla="*/ 6083300 w 10071100"/>
              <a:gd name="connsiteY3" fmla="*/ 25400 h 6908800"/>
              <a:gd name="connsiteX4" fmla="*/ 1828800 w 10071100"/>
              <a:gd name="connsiteY4" fmla="*/ 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1100" h="6908800">
                <a:moveTo>
                  <a:pt x="1828800" y="0"/>
                </a:moveTo>
                <a:lnTo>
                  <a:pt x="0" y="6908800"/>
                </a:lnTo>
                <a:lnTo>
                  <a:pt x="10071100" y="6896100"/>
                </a:lnTo>
                <a:lnTo>
                  <a:pt x="6083300" y="25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308E788A-80AE-44B3-A0C3-815597C500CB}"/>
              </a:ext>
            </a:extLst>
          </p:cNvPr>
          <p:cNvSpPr/>
          <p:nvPr/>
        </p:nvSpPr>
        <p:spPr>
          <a:xfrm>
            <a:off x="7737475" y="-12700"/>
            <a:ext cx="4467225" cy="6899275"/>
          </a:xfrm>
          <a:custGeom>
            <a:avLst/>
            <a:gdLst>
              <a:gd name="connsiteX0" fmla="*/ 0 w 4457700"/>
              <a:gd name="connsiteY0" fmla="*/ 0 h 6896100"/>
              <a:gd name="connsiteX1" fmla="*/ 4457700 w 4457700"/>
              <a:gd name="connsiteY1" fmla="*/ 12700 h 6896100"/>
              <a:gd name="connsiteX2" fmla="*/ 4457700 w 4457700"/>
              <a:gd name="connsiteY2" fmla="*/ 6896100 h 6896100"/>
              <a:gd name="connsiteX3" fmla="*/ 4000500 w 4457700"/>
              <a:gd name="connsiteY3" fmla="*/ 6883400 h 6896100"/>
              <a:gd name="connsiteX4" fmla="*/ 0 w 4457700"/>
              <a:gd name="connsiteY4" fmla="*/ 0 h 6896100"/>
              <a:gd name="connsiteX0" fmla="*/ 0 w 4457700"/>
              <a:gd name="connsiteY0" fmla="*/ 0 h 6911975"/>
              <a:gd name="connsiteX1" fmla="*/ 4457700 w 4457700"/>
              <a:gd name="connsiteY1" fmla="*/ 12700 h 6911975"/>
              <a:gd name="connsiteX2" fmla="*/ 4457700 w 4457700"/>
              <a:gd name="connsiteY2" fmla="*/ 6896100 h 6911975"/>
              <a:gd name="connsiteX3" fmla="*/ 3981450 w 4457700"/>
              <a:gd name="connsiteY3" fmla="*/ 6911975 h 6911975"/>
              <a:gd name="connsiteX4" fmla="*/ 0 w 4457700"/>
              <a:gd name="connsiteY4" fmla="*/ 0 h 6911975"/>
              <a:gd name="connsiteX0" fmla="*/ 0 w 4448175"/>
              <a:gd name="connsiteY0" fmla="*/ 34925 h 6899275"/>
              <a:gd name="connsiteX1" fmla="*/ 4448175 w 4448175"/>
              <a:gd name="connsiteY1" fmla="*/ 0 h 6899275"/>
              <a:gd name="connsiteX2" fmla="*/ 4448175 w 4448175"/>
              <a:gd name="connsiteY2" fmla="*/ 6883400 h 6899275"/>
              <a:gd name="connsiteX3" fmla="*/ 3971925 w 4448175"/>
              <a:gd name="connsiteY3" fmla="*/ 6899275 h 6899275"/>
              <a:gd name="connsiteX4" fmla="*/ 0 w 4448175"/>
              <a:gd name="connsiteY4" fmla="*/ 34925 h 6899275"/>
              <a:gd name="connsiteX0" fmla="*/ 0 w 4467225"/>
              <a:gd name="connsiteY0" fmla="*/ 6350 h 6899275"/>
              <a:gd name="connsiteX1" fmla="*/ 4467225 w 4467225"/>
              <a:gd name="connsiteY1" fmla="*/ 0 h 6899275"/>
              <a:gd name="connsiteX2" fmla="*/ 4467225 w 4467225"/>
              <a:gd name="connsiteY2" fmla="*/ 6883400 h 6899275"/>
              <a:gd name="connsiteX3" fmla="*/ 3990975 w 4467225"/>
              <a:gd name="connsiteY3" fmla="*/ 6899275 h 6899275"/>
              <a:gd name="connsiteX4" fmla="*/ 0 w 4467225"/>
              <a:gd name="connsiteY4" fmla="*/ 6350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7225" h="6899275">
                <a:moveTo>
                  <a:pt x="0" y="6350"/>
                </a:moveTo>
                <a:lnTo>
                  <a:pt x="4467225" y="0"/>
                </a:lnTo>
                <a:lnTo>
                  <a:pt x="4467225" y="6883400"/>
                </a:lnTo>
                <a:lnTo>
                  <a:pt x="3990975" y="6899275"/>
                </a:lnTo>
                <a:lnTo>
                  <a:pt x="0" y="6350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7613381-F828-4CF3-8E77-C82AFD27146E}"/>
              </a:ext>
            </a:extLst>
          </p:cNvPr>
          <p:cNvGrpSpPr/>
          <p:nvPr/>
        </p:nvGrpSpPr>
        <p:grpSpPr>
          <a:xfrm>
            <a:off x="461736" y="336783"/>
            <a:ext cx="11260364" cy="6066967"/>
            <a:chOff x="461736" y="336783"/>
            <a:chExt cx="11260364" cy="6066967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B2E6F996-B125-43A3-A5AF-E0E75C6C716F}"/>
                </a:ext>
              </a:extLst>
            </p:cNvPr>
            <p:cNvSpPr/>
            <p:nvPr/>
          </p:nvSpPr>
          <p:spPr>
            <a:xfrm>
              <a:off x="461736" y="336783"/>
              <a:ext cx="11260364" cy="6066967"/>
            </a:xfrm>
            <a:prstGeom prst="roundRect">
              <a:avLst>
                <a:gd name="adj" fmla="val 1595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E9BDDCD-6382-459D-958F-775801A6FA9E}"/>
                </a:ext>
              </a:extLst>
            </p:cNvPr>
            <p:cNvSpPr/>
            <p:nvPr/>
          </p:nvSpPr>
          <p:spPr>
            <a:xfrm>
              <a:off x="798286" y="624115"/>
              <a:ext cx="10580913" cy="5471886"/>
            </a:xfrm>
            <a:prstGeom prst="roundRect">
              <a:avLst>
                <a:gd name="adj" fmla="val 1595"/>
              </a:avLst>
            </a:prstGeom>
            <a:noFill/>
            <a:ln w="158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782AA22F-436C-4438-AFB6-EA8C5237E097}"/>
              </a:ext>
            </a:extLst>
          </p:cNvPr>
          <p:cNvSpPr/>
          <p:nvPr/>
        </p:nvSpPr>
        <p:spPr>
          <a:xfrm>
            <a:off x="1427050" y="698447"/>
            <a:ext cx="30341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NETWORK STACK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8479DFB-F5AE-43B6-9ECC-7725300D6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55562" y="788456"/>
            <a:ext cx="538163" cy="4048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DD89D7-3E70-0036-40E8-AB1E822AE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545" y="1357554"/>
            <a:ext cx="5943600" cy="436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6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22137" y="6564769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4B1F3059-1C5D-4027-A664-6197D573F006}"/>
              </a:ext>
            </a:extLst>
          </p:cNvPr>
          <p:cNvSpPr/>
          <p:nvPr/>
        </p:nvSpPr>
        <p:spPr>
          <a:xfrm>
            <a:off x="-12700" y="-12700"/>
            <a:ext cx="3505200" cy="6883400"/>
          </a:xfrm>
          <a:custGeom>
            <a:avLst/>
            <a:gdLst>
              <a:gd name="connsiteX0" fmla="*/ 12700 w 3505200"/>
              <a:gd name="connsiteY0" fmla="*/ 12700 h 6883400"/>
              <a:gd name="connsiteX1" fmla="*/ 3505200 w 3505200"/>
              <a:gd name="connsiteY1" fmla="*/ 0 h 6883400"/>
              <a:gd name="connsiteX2" fmla="*/ 1663700 w 3505200"/>
              <a:gd name="connsiteY2" fmla="*/ 6883400 h 6883400"/>
              <a:gd name="connsiteX3" fmla="*/ 0 w 3505200"/>
              <a:gd name="connsiteY3" fmla="*/ 6883400 h 6883400"/>
              <a:gd name="connsiteX4" fmla="*/ 12700 w 3505200"/>
              <a:gd name="connsiteY4" fmla="*/ 12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6883400">
                <a:moveTo>
                  <a:pt x="12700" y="12700"/>
                </a:moveTo>
                <a:lnTo>
                  <a:pt x="3505200" y="0"/>
                </a:lnTo>
                <a:lnTo>
                  <a:pt x="1663700" y="6883400"/>
                </a:lnTo>
                <a:lnTo>
                  <a:pt x="0" y="6883400"/>
                </a:lnTo>
                <a:cubicBezTo>
                  <a:pt x="4233" y="4593167"/>
                  <a:pt x="8467" y="2302933"/>
                  <a:pt x="12700" y="12700"/>
                </a:cubicBez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D71ECB3D-DFC8-48C2-8F5A-2F57B29A057A}"/>
              </a:ext>
            </a:extLst>
          </p:cNvPr>
          <p:cNvSpPr/>
          <p:nvPr/>
        </p:nvSpPr>
        <p:spPr>
          <a:xfrm>
            <a:off x="1651000" y="-25400"/>
            <a:ext cx="10071100" cy="6908800"/>
          </a:xfrm>
          <a:custGeom>
            <a:avLst/>
            <a:gdLst>
              <a:gd name="connsiteX0" fmla="*/ 1828800 w 10071100"/>
              <a:gd name="connsiteY0" fmla="*/ 0 h 6908800"/>
              <a:gd name="connsiteX1" fmla="*/ 0 w 10071100"/>
              <a:gd name="connsiteY1" fmla="*/ 6908800 h 6908800"/>
              <a:gd name="connsiteX2" fmla="*/ 10071100 w 10071100"/>
              <a:gd name="connsiteY2" fmla="*/ 6896100 h 6908800"/>
              <a:gd name="connsiteX3" fmla="*/ 6083300 w 10071100"/>
              <a:gd name="connsiteY3" fmla="*/ 25400 h 6908800"/>
              <a:gd name="connsiteX4" fmla="*/ 1828800 w 10071100"/>
              <a:gd name="connsiteY4" fmla="*/ 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1100" h="6908800">
                <a:moveTo>
                  <a:pt x="1828800" y="0"/>
                </a:moveTo>
                <a:lnTo>
                  <a:pt x="0" y="6908800"/>
                </a:lnTo>
                <a:lnTo>
                  <a:pt x="10071100" y="6896100"/>
                </a:lnTo>
                <a:lnTo>
                  <a:pt x="6083300" y="25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308E788A-80AE-44B3-A0C3-815597C500CB}"/>
              </a:ext>
            </a:extLst>
          </p:cNvPr>
          <p:cNvSpPr/>
          <p:nvPr/>
        </p:nvSpPr>
        <p:spPr>
          <a:xfrm>
            <a:off x="7737475" y="-12700"/>
            <a:ext cx="4467225" cy="6899275"/>
          </a:xfrm>
          <a:custGeom>
            <a:avLst/>
            <a:gdLst>
              <a:gd name="connsiteX0" fmla="*/ 0 w 4457700"/>
              <a:gd name="connsiteY0" fmla="*/ 0 h 6896100"/>
              <a:gd name="connsiteX1" fmla="*/ 4457700 w 4457700"/>
              <a:gd name="connsiteY1" fmla="*/ 12700 h 6896100"/>
              <a:gd name="connsiteX2" fmla="*/ 4457700 w 4457700"/>
              <a:gd name="connsiteY2" fmla="*/ 6896100 h 6896100"/>
              <a:gd name="connsiteX3" fmla="*/ 4000500 w 4457700"/>
              <a:gd name="connsiteY3" fmla="*/ 6883400 h 6896100"/>
              <a:gd name="connsiteX4" fmla="*/ 0 w 4457700"/>
              <a:gd name="connsiteY4" fmla="*/ 0 h 6896100"/>
              <a:gd name="connsiteX0" fmla="*/ 0 w 4457700"/>
              <a:gd name="connsiteY0" fmla="*/ 0 h 6911975"/>
              <a:gd name="connsiteX1" fmla="*/ 4457700 w 4457700"/>
              <a:gd name="connsiteY1" fmla="*/ 12700 h 6911975"/>
              <a:gd name="connsiteX2" fmla="*/ 4457700 w 4457700"/>
              <a:gd name="connsiteY2" fmla="*/ 6896100 h 6911975"/>
              <a:gd name="connsiteX3" fmla="*/ 3981450 w 4457700"/>
              <a:gd name="connsiteY3" fmla="*/ 6911975 h 6911975"/>
              <a:gd name="connsiteX4" fmla="*/ 0 w 4457700"/>
              <a:gd name="connsiteY4" fmla="*/ 0 h 6911975"/>
              <a:gd name="connsiteX0" fmla="*/ 0 w 4448175"/>
              <a:gd name="connsiteY0" fmla="*/ 34925 h 6899275"/>
              <a:gd name="connsiteX1" fmla="*/ 4448175 w 4448175"/>
              <a:gd name="connsiteY1" fmla="*/ 0 h 6899275"/>
              <a:gd name="connsiteX2" fmla="*/ 4448175 w 4448175"/>
              <a:gd name="connsiteY2" fmla="*/ 6883400 h 6899275"/>
              <a:gd name="connsiteX3" fmla="*/ 3971925 w 4448175"/>
              <a:gd name="connsiteY3" fmla="*/ 6899275 h 6899275"/>
              <a:gd name="connsiteX4" fmla="*/ 0 w 4448175"/>
              <a:gd name="connsiteY4" fmla="*/ 34925 h 6899275"/>
              <a:gd name="connsiteX0" fmla="*/ 0 w 4467225"/>
              <a:gd name="connsiteY0" fmla="*/ 6350 h 6899275"/>
              <a:gd name="connsiteX1" fmla="*/ 4467225 w 4467225"/>
              <a:gd name="connsiteY1" fmla="*/ 0 h 6899275"/>
              <a:gd name="connsiteX2" fmla="*/ 4467225 w 4467225"/>
              <a:gd name="connsiteY2" fmla="*/ 6883400 h 6899275"/>
              <a:gd name="connsiteX3" fmla="*/ 3990975 w 4467225"/>
              <a:gd name="connsiteY3" fmla="*/ 6899275 h 6899275"/>
              <a:gd name="connsiteX4" fmla="*/ 0 w 4467225"/>
              <a:gd name="connsiteY4" fmla="*/ 6350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7225" h="6899275">
                <a:moveTo>
                  <a:pt x="0" y="6350"/>
                </a:moveTo>
                <a:lnTo>
                  <a:pt x="4467225" y="0"/>
                </a:lnTo>
                <a:lnTo>
                  <a:pt x="4467225" y="6883400"/>
                </a:lnTo>
                <a:lnTo>
                  <a:pt x="3990975" y="6899275"/>
                </a:lnTo>
                <a:lnTo>
                  <a:pt x="0" y="6350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7613381-F828-4CF3-8E77-C82AFD27146E}"/>
              </a:ext>
            </a:extLst>
          </p:cNvPr>
          <p:cNvGrpSpPr/>
          <p:nvPr/>
        </p:nvGrpSpPr>
        <p:grpSpPr>
          <a:xfrm>
            <a:off x="461736" y="336783"/>
            <a:ext cx="11260364" cy="6066967"/>
            <a:chOff x="461736" y="336783"/>
            <a:chExt cx="11260364" cy="6066967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B2E6F996-B125-43A3-A5AF-E0E75C6C716F}"/>
                </a:ext>
              </a:extLst>
            </p:cNvPr>
            <p:cNvSpPr/>
            <p:nvPr/>
          </p:nvSpPr>
          <p:spPr>
            <a:xfrm>
              <a:off x="461736" y="336783"/>
              <a:ext cx="11260364" cy="6066967"/>
            </a:xfrm>
            <a:prstGeom prst="roundRect">
              <a:avLst>
                <a:gd name="adj" fmla="val 1595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E9BDDCD-6382-459D-958F-775801A6FA9E}"/>
                </a:ext>
              </a:extLst>
            </p:cNvPr>
            <p:cNvSpPr/>
            <p:nvPr/>
          </p:nvSpPr>
          <p:spPr>
            <a:xfrm>
              <a:off x="798286" y="624115"/>
              <a:ext cx="10580913" cy="5471886"/>
            </a:xfrm>
            <a:prstGeom prst="roundRect">
              <a:avLst>
                <a:gd name="adj" fmla="val 1595"/>
              </a:avLst>
            </a:prstGeom>
            <a:noFill/>
            <a:ln w="158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782AA22F-436C-4438-AFB6-EA8C5237E097}"/>
              </a:ext>
            </a:extLst>
          </p:cNvPr>
          <p:cNvSpPr/>
          <p:nvPr/>
        </p:nvSpPr>
        <p:spPr>
          <a:xfrm>
            <a:off x="1427050" y="698447"/>
            <a:ext cx="30341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NETWORK STACK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8479DFB-F5AE-43B6-9ECC-7725300D6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55562" y="788456"/>
            <a:ext cx="538163" cy="4048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D3D517-825C-97A0-2B6C-2A079E08DD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299" y="1295922"/>
            <a:ext cx="6382885" cy="451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1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22137" y="6564769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4B1F3059-1C5D-4027-A664-6197D573F006}"/>
              </a:ext>
            </a:extLst>
          </p:cNvPr>
          <p:cNvSpPr/>
          <p:nvPr/>
        </p:nvSpPr>
        <p:spPr>
          <a:xfrm>
            <a:off x="-12700" y="-12700"/>
            <a:ext cx="3505200" cy="6883400"/>
          </a:xfrm>
          <a:custGeom>
            <a:avLst/>
            <a:gdLst>
              <a:gd name="connsiteX0" fmla="*/ 12700 w 3505200"/>
              <a:gd name="connsiteY0" fmla="*/ 12700 h 6883400"/>
              <a:gd name="connsiteX1" fmla="*/ 3505200 w 3505200"/>
              <a:gd name="connsiteY1" fmla="*/ 0 h 6883400"/>
              <a:gd name="connsiteX2" fmla="*/ 1663700 w 3505200"/>
              <a:gd name="connsiteY2" fmla="*/ 6883400 h 6883400"/>
              <a:gd name="connsiteX3" fmla="*/ 0 w 3505200"/>
              <a:gd name="connsiteY3" fmla="*/ 6883400 h 6883400"/>
              <a:gd name="connsiteX4" fmla="*/ 12700 w 3505200"/>
              <a:gd name="connsiteY4" fmla="*/ 12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6883400">
                <a:moveTo>
                  <a:pt x="12700" y="12700"/>
                </a:moveTo>
                <a:lnTo>
                  <a:pt x="3505200" y="0"/>
                </a:lnTo>
                <a:lnTo>
                  <a:pt x="1663700" y="6883400"/>
                </a:lnTo>
                <a:lnTo>
                  <a:pt x="0" y="6883400"/>
                </a:lnTo>
                <a:cubicBezTo>
                  <a:pt x="4233" y="4593167"/>
                  <a:pt x="8467" y="2302933"/>
                  <a:pt x="12700" y="12700"/>
                </a:cubicBez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D71ECB3D-DFC8-48C2-8F5A-2F57B29A057A}"/>
              </a:ext>
            </a:extLst>
          </p:cNvPr>
          <p:cNvSpPr/>
          <p:nvPr/>
        </p:nvSpPr>
        <p:spPr>
          <a:xfrm>
            <a:off x="1651000" y="-25400"/>
            <a:ext cx="10071100" cy="6908800"/>
          </a:xfrm>
          <a:custGeom>
            <a:avLst/>
            <a:gdLst>
              <a:gd name="connsiteX0" fmla="*/ 1828800 w 10071100"/>
              <a:gd name="connsiteY0" fmla="*/ 0 h 6908800"/>
              <a:gd name="connsiteX1" fmla="*/ 0 w 10071100"/>
              <a:gd name="connsiteY1" fmla="*/ 6908800 h 6908800"/>
              <a:gd name="connsiteX2" fmla="*/ 10071100 w 10071100"/>
              <a:gd name="connsiteY2" fmla="*/ 6896100 h 6908800"/>
              <a:gd name="connsiteX3" fmla="*/ 6083300 w 10071100"/>
              <a:gd name="connsiteY3" fmla="*/ 25400 h 6908800"/>
              <a:gd name="connsiteX4" fmla="*/ 1828800 w 10071100"/>
              <a:gd name="connsiteY4" fmla="*/ 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1100" h="6908800">
                <a:moveTo>
                  <a:pt x="1828800" y="0"/>
                </a:moveTo>
                <a:lnTo>
                  <a:pt x="0" y="6908800"/>
                </a:lnTo>
                <a:lnTo>
                  <a:pt x="10071100" y="6896100"/>
                </a:lnTo>
                <a:lnTo>
                  <a:pt x="6083300" y="25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308E788A-80AE-44B3-A0C3-815597C500CB}"/>
              </a:ext>
            </a:extLst>
          </p:cNvPr>
          <p:cNvSpPr/>
          <p:nvPr/>
        </p:nvSpPr>
        <p:spPr>
          <a:xfrm>
            <a:off x="7737475" y="-12700"/>
            <a:ext cx="4467225" cy="6899275"/>
          </a:xfrm>
          <a:custGeom>
            <a:avLst/>
            <a:gdLst>
              <a:gd name="connsiteX0" fmla="*/ 0 w 4457700"/>
              <a:gd name="connsiteY0" fmla="*/ 0 h 6896100"/>
              <a:gd name="connsiteX1" fmla="*/ 4457700 w 4457700"/>
              <a:gd name="connsiteY1" fmla="*/ 12700 h 6896100"/>
              <a:gd name="connsiteX2" fmla="*/ 4457700 w 4457700"/>
              <a:gd name="connsiteY2" fmla="*/ 6896100 h 6896100"/>
              <a:gd name="connsiteX3" fmla="*/ 4000500 w 4457700"/>
              <a:gd name="connsiteY3" fmla="*/ 6883400 h 6896100"/>
              <a:gd name="connsiteX4" fmla="*/ 0 w 4457700"/>
              <a:gd name="connsiteY4" fmla="*/ 0 h 6896100"/>
              <a:gd name="connsiteX0" fmla="*/ 0 w 4457700"/>
              <a:gd name="connsiteY0" fmla="*/ 0 h 6911975"/>
              <a:gd name="connsiteX1" fmla="*/ 4457700 w 4457700"/>
              <a:gd name="connsiteY1" fmla="*/ 12700 h 6911975"/>
              <a:gd name="connsiteX2" fmla="*/ 4457700 w 4457700"/>
              <a:gd name="connsiteY2" fmla="*/ 6896100 h 6911975"/>
              <a:gd name="connsiteX3" fmla="*/ 3981450 w 4457700"/>
              <a:gd name="connsiteY3" fmla="*/ 6911975 h 6911975"/>
              <a:gd name="connsiteX4" fmla="*/ 0 w 4457700"/>
              <a:gd name="connsiteY4" fmla="*/ 0 h 6911975"/>
              <a:gd name="connsiteX0" fmla="*/ 0 w 4448175"/>
              <a:gd name="connsiteY0" fmla="*/ 34925 h 6899275"/>
              <a:gd name="connsiteX1" fmla="*/ 4448175 w 4448175"/>
              <a:gd name="connsiteY1" fmla="*/ 0 h 6899275"/>
              <a:gd name="connsiteX2" fmla="*/ 4448175 w 4448175"/>
              <a:gd name="connsiteY2" fmla="*/ 6883400 h 6899275"/>
              <a:gd name="connsiteX3" fmla="*/ 3971925 w 4448175"/>
              <a:gd name="connsiteY3" fmla="*/ 6899275 h 6899275"/>
              <a:gd name="connsiteX4" fmla="*/ 0 w 4448175"/>
              <a:gd name="connsiteY4" fmla="*/ 34925 h 6899275"/>
              <a:gd name="connsiteX0" fmla="*/ 0 w 4467225"/>
              <a:gd name="connsiteY0" fmla="*/ 6350 h 6899275"/>
              <a:gd name="connsiteX1" fmla="*/ 4467225 w 4467225"/>
              <a:gd name="connsiteY1" fmla="*/ 0 h 6899275"/>
              <a:gd name="connsiteX2" fmla="*/ 4467225 w 4467225"/>
              <a:gd name="connsiteY2" fmla="*/ 6883400 h 6899275"/>
              <a:gd name="connsiteX3" fmla="*/ 3990975 w 4467225"/>
              <a:gd name="connsiteY3" fmla="*/ 6899275 h 6899275"/>
              <a:gd name="connsiteX4" fmla="*/ 0 w 4467225"/>
              <a:gd name="connsiteY4" fmla="*/ 6350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7225" h="6899275">
                <a:moveTo>
                  <a:pt x="0" y="6350"/>
                </a:moveTo>
                <a:lnTo>
                  <a:pt x="4467225" y="0"/>
                </a:lnTo>
                <a:lnTo>
                  <a:pt x="4467225" y="6883400"/>
                </a:lnTo>
                <a:lnTo>
                  <a:pt x="3990975" y="6899275"/>
                </a:lnTo>
                <a:lnTo>
                  <a:pt x="0" y="6350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7613381-F828-4CF3-8E77-C82AFD27146E}"/>
              </a:ext>
            </a:extLst>
          </p:cNvPr>
          <p:cNvGrpSpPr/>
          <p:nvPr/>
        </p:nvGrpSpPr>
        <p:grpSpPr>
          <a:xfrm>
            <a:off x="461736" y="336783"/>
            <a:ext cx="11260364" cy="6066967"/>
            <a:chOff x="461736" y="336783"/>
            <a:chExt cx="11260364" cy="6066967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B2E6F996-B125-43A3-A5AF-E0E75C6C716F}"/>
                </a:ext>
              </a:extLst>
            </p:cNvPr>
            <p:cNvSpPr/>
            <p:nvPr/>
          </p:nvSpPr>
          <p:spPr>
            <a:xfrm>
              <a:off x="461736" y="336783"/>
              <a:ext cx="11260364" cy="6066967"/>
            </a:xfrm>
            <a:prstGeom prst="roundRect">
              <a:avLst>
                <a:gd name="adj" fmla="val 1595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E9BDDCD-6382-459D-958F-775801A6FA9E}"/>
                </a:ext>
              </a:extLst>
            </p:cNvPr>
            <p:cNvSpPr/>
            <p:nvPr/>
          </p:nvSpPr>
          <p:spPr>
            <a:xfrm>
              <a:off x="798286" y="624115"/>
              <a:ext cx="10580913" cy="5471886"/>
            </a:xfrm>
            <a:prstGeom prst="roundRect">
              <a:avLst>
                <a:gd name="adj" fmla="val 1595"/>
              </a:avLst>
            </a:prstGeom>
            <a:noFill/>
            <a:ln w="158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782AA22F-436C-4438-AFB6-EA8C5237E097}"/>
              </a:ext>
            </a:extLst>
          </p:cNvPr>
          <p:cNvSpPr/>
          <p:nvPr/>
        </p:nvSpPr>
        <p:spPr>
          <a:xfrm>
            <a:off x="1427050" y="698447"/>
            <a:ext cx="30341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NETWORK STACK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8479DFB-F5AE-43B6-9ECC-7725300D6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55562" y="788456"/>
            <a:ext cx="538163" cy="4048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247E51-77D4-778D-2200-36126316F9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892" y="1357554"/>
            <a:ext cx="6264215" cy="447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9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883A8C68-9946-42C7-82C9-2FE0DAE61D4A}"/>
              </a:ext>
            </a:extLst>
          </p:cNvPr>
          <p:cNvSpPr/>
          <p:nvPr/>
        </p:nvSpPr>
        <p:spPr>
          <a:xfrm>
            <a:off x="-12700" y="-12700"/>
            <a:ext cx="3505200" cy="6883400"/>
          </a:xfrm>
          <a:custGeom>
            <a:avLst/>
            <a:gdLst>
              <a:gd name="connsiteX0" fmla="*/ 12700 w 3505200"/>
              <a:gd name="connsiteY0" fmla="*/ 12700 h 6883400"/>
              <a:gd name="connsiteX1" fmla="*/ 3505200 w 3505200"/>
              <a:gd name="connsiteY1" fmla="*/ 0 h 6883400"/>
              <a:gd name="connsiteX2" fmla="*/ 1663700 w 3505200"/>
              <a:gd name="connsiteY2" fmla="*/ 6883400 h 6883400"/>
              <a:gd name="connsiteX3" fmla="*/ 0 w 3505200"/>
              <a:gd name="connsiteY3" fmla="*/ 6883400 h 6883400"/>
              <a:gd name="connsiteX4" fmla="*/ 12700 w 3505200"/>
              <a:gd name="connsiteY4" fmla="*/ 12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6883400">
                <a:moveTo>
                  <a:pt x="12700" y="12700"/>
                </a:moveTo>
                <a:lnTo>
                  <a:pt x="3505200" y="0"/>
                </a:lnTo>
                <a:lnTo>
                  <a:pt x="1663700" y="6883400"/>
                </a:lnTo>
                <a:lnTo>
                  <a:pt x="0" y="6883400"/>
                </a:lnTo>
                <a:cubicBezTo>
                  <a:pt x="4233" y="4593167"/>
                  <a:pt x="8467" y="2302933"/>
                  <a:pt x="12700" y="12700"/>
                </a:cubicBez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9185846E-F018-4B65-83BD-B7847A836BAE}"/>
              </a:ext>
            </a:extLst>
          </p:cNvPr>
          <p:cNvSpPr/>
          <p:nvPr/>
        </p:nvSpPr>
        <p:spPr>
          <a:xfrm>
            <a:off x="1651000" y="-25400"/>
            <a:ext cx="10071100" cy="6908800"/>
          </a:xfrm>
          <a:custGeom>
            <a:avLst/>
            <a:gdLst>
              <a:gd name="connsiteX0" fmla="*/ 1828800 w 10071100"/>
              <a:gd name="connsiteY0" fmla="*/ 0 h 6908800"/>
              <a:gd name="connsiteX1" fmla="*/ 0 w 10071100"/>
              <a:gd name="connsiteY1" fmla="*/ 6908800 h 6908800"/>
              <a:gd name="connsiteX2" fmla="*/ 10071100 w 10071100"/>
              <a:gd name="connsiteY2" fmla="*/ 6896100 h 6908800"/>
              <a:gd name="connsiteX3" fmla="*/ 6083300 w 10071100"/>
              <a:gd name="connsiteY3" fmla="*/ 25400 h 6908800"/>
              <a:gd name="connsiteX4" fmla="*/ 1828800 w 10071100"/>
              <a:gd name="connsiteY4" fmla="*/ 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1100" h="6908800">
                <a:moveTo>
                  <a:pt x="1828800" y="0"/>
                </a:moveTo>
                <a:lnTo>
                  <a:pt x="0" y="6908800"/>
                </a:lnTo>
                <a:lnTo>
                  <a:pt x="10071100" y="6896100"/>
                </a:lnTo>
                <a:lnTo>
                  <a:pt x="6083300" y="25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553BEBF0-52F3-42F9-B2DD-A4A8BFADBC4A}"/>
              </a:ext>
            </a:extLst>
          </p:cNvPr>
          <p:cNvSpPr/>
          <p:nvPr/>
        </p:nvSpPr>
        <p:spPr>
          <a:xfrm>
            <a:off x="7737475" y="-12700"/>
            <a:ext cx="4467225" cy="6899275"/>
          </a:xfrm>
          <a:custGeom>
            <a:avLst/>
            <a:gdLst>
              <a:gd name="connsiteX0" fmla="*/ 0 w 4457700"/>
              <a:gd name="connsiteY0" fmla="*/ 0 h 6896100"/>
              <a:gd name="connsiteX1" fmla="*/ 4457700 w 4457700"/>
              <a:gd name="connsiteY1" fmla="*/ 12700 h 6896100"/>
              <a:gd name="connsiteX2" fmla="*/ 4457700 w 4457700"/>
              <a:gd name="connsiteY2" fmla="*/ 6896100 h 6896100"/>
              <a:gd name="connsiteX3" fmla="*/ 4000500 w 4457700"/>
              <a:gd name="connsiteY3" fmla="*/ 6883400 h 6896100"/>
              <a:gd name="connsiteX4" fmla="*/ 0 w 4457700"/>
              <a:gd name="connsiteY4" fmla="*/ 0 h 6896100"/>
              <a:gd name="connsiteX0" fmla="*/ 0 w 4457700"/>
              <a:gd name="connsiteY0" fmla="*/ 0 h 6911975"/>
              <a:gd name="connsiteX1" fmla="*/ 4457700 w 4457700"/>
              <a:gd name="connsiteY1" fmla="*/ 12700 h 6911975"/>
              <a:gd name="connsiteX2" fmla="*/ 4457700 w 4457700"/>
              <a:gd name="connsiteY2" fmla="*/ 6896100 h 6911975"/>
              <a:gd name="connsiteX3" fmla="*/ 3981450 w 4457700"/>
              <a:gd name="connsiteY3" fmla="*/ 6911975 h 6911975"/>
              <a:gd name="connsiteX4" fmla="*/ 0 w 4457700"/>
              <a:gd name="connsiteY4" fmla="*/ 0 h 6911975"/>
              <a:gd name="connsiteX0" fmla="*/ 0 w 4448175"/>
              <a:gd name="connsiteY0" fmla="*/ 34925 h 6899275"/>
              <a:gd name="connsiteX1" fmla="*/ 4448175 w 4448175"/>
              <a:gd name="connsiteY1" fmla="*/ 0 h 6899275"/>
              <a:gd name="connsiteX2" fmla="*/ 4448175 w 4448175"/>
              <a:gd name="connsiteY2" fmla="*/ 6883400 h 6899275"/>
              <a:gd name="connsiteX3" fmla="*/ 3971925 w 4448175"/>
              <a:gd name="connsiteY3" fmla="*/ 6899275 h 6899275"/>
              <a:gd name="connsiteX4" fmla="*/ 0 w 4448175"/>
              <a:gd name="connsiteY4" fmla="*/ 34925 h 6899275"/>
              <a:gd name="connsiteX0" fmla="*/ 0 w 4467225"/>
              <a:gd name="connsiteY0" fmla="*/ 6350 h 6899275"/>
              <a:gd name="connsiteX1" fmla="*/ 4467225 w 4467225"/>
              <a:gd name="connsiteY1" fmla="*/ 0 h 6899275"/>
              <a:gd name="connsiteX2" fmla="*/ 4467225 w 4467225"/>
              <a:gd name="connsiteY2" fmla="*/ 6883400 h 6899275"/>
              <a:gd name="connsiteX3" fmla="*/ 3990975 w 4467225"/>
              <a:gd name="connsiteY3" fmla="*/ 6899275 h 6899275"/>
              <a:gd name="connsiteX4" fmla="*/ 0 w 4467225"/>
              <a:gd name="connsiteY4" fmla="*/ 6350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7225" h="6899275">
                <a:moveTo>
                  <a:pt x="0" y="6350"/>
                </a:moveTo>
                <a:lnTo>
                  <a:pt x="4467225" y="0"/>
                </a:lnTo>
                <a:lnTo>
                  <a:pt x="4467225" y="6883400"/>
                </a:lnTo>
                <a:lnTo>
                  <a:pt x="3990975" y="6899275"/>
                </a:lnTo>
                <a:lnTo>
                  <a:pt x="0" y="6350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0161D24-99E6-4E77-AC4C-21120F89774A}"/>
              </a:ext>
            </a:extLst>
          </p:cNvPr>
          <p:cNvGrpSpPr/>
          <p:nvPr/>
        </p:nvGrpSpPr>
        <p:grpSpPr>
          <a:xfrm>
            <a:off x="461736" y="328157"/>
            <a:ext cx="11260364" cy="6066967"/>
            <a:chOff x="461736" y="336783"/>
            <a:chExt cx="11260364" cy="6066967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BB0B2146-8135-4C64-811B-E3B1DD2C9D5A}"/>
                </a:ext>
              </a:extLst>
            </p:cNvPr>
            <p:cNvSpPr/>
            <p:nvPr/>
          </p:nvSpPr>
          <p:spPr>
            <a:xfrm>
              <a:off x="461736" y="336783"/>
              <a:ext cx="11260364" cy="6066967"/>
            </a:xfrm>
            <a:prstGeom prst="roundRect">
              <a:avLst>
                <a:gd name="adj" fmla="val 1595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974EE83A-4580-4206-AE77-EBC9FA596595}"/>
                </a:ext>
              </a:extLst>
            </p:cNvPr>
            <p:cNvSpPr/>
            <p:nvPr/>
          </p:nvSpPr>
          <p:spPr>
            <a:xfrm>
              <a:off x="798286" y="624115"/>
              <a:ext cx="10580913" cy="5471886"/>
            </a:xfrm>
            <a:prstGeom prst="roundRect">
              <a:avLst>
                <a:gd name="adj" fmla="val 1595"/>
              </a:avLst>
            </a:prstGeom>
            <a:noFill/>
            <a:ln w="158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A6A7E688-13E2-4093-8903-EFE22618146C}"/>
              </a:ext>
            </a:extLst>
          </p:cNvPr>
          <p:cNvSpPr/>
          <p:nvPr/>
        </p:nvSpPr>
        <p:spPr>
          <a:xfrm>
            <a:off x="4151941" y="2044977"/>
            <a:ext cx="3753642" cy="584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PART FIVE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FC23526-3398-484D-A292-DD4EB7FCE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943" y="3507169"/>
            <a:ext cx="1019144" cy="101914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62D5342-5F06-4A2E-BEFD-70028AAD6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345" y="2566652"/>
            <a:ext cx="1862082" cy="93104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0B3A3E0-4DD2-49D9-993E-0D71C34899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143" y="4951705"/>
            <a:ext cx="1150877" cy="86315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82E8421-DD3A-4801-835C-5BF8E3B14E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254" y="3355752"/>
            <a:ext cx="1152946" cy="153726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A509783-4741-42FF-A02C-D61E6CC5CB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572" y="5127226"/>
            <a:ext cx="1884161" cy="125610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DE54687-8D94-4961-A142-C46AC2975F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69" y="4932512"/>
            <a:ext cx="1221361" cy="122136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979AE8E-CED1-4EFE-9AA2-DBAFBFEFF3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60" y="517842"/>
            <a:ext cx="1123950" cy="11239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4DC986A-8D08-447C-9ED1-EC89D9C12F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583" y="1645093"/>
            <a:ext cx="1169552" cy="584776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46D8195-7D21-4528-91A1-30052AA40FDB}"/>
              </a:ext>
            </a:extLst>
          </p:cNvPr>
          <p:cNvSpPr/>
          <p:nvPr/>
        </p:nvSpPr>
        <p:spPr>
          <a:xfrm>
            <a:off x="3195658" y="2972958"/>
            <a:ext cx="578164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 b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Hướng phát triển</a:t>
            </a:r>
            <a:endParaRPr lang="zh-CN" altLang="en-US" sz="60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A18FAB3A-1DD1-4871-935C-2DBBF58E3C11}"/>
              </a:ext>
            </a:extLst>
          </p:cNvPr>
          <p:cNvSpPr/>
          <p:nvPr/>
        </p:nvSpPr>
        <p:spPr>
          <a:xfrm>
            <a:off x="10261429" y="4264374"/>
            <a:ext cx="526098" cy="485662"/>
          </a:xfrm>
          <a:custGeom>
            <a:avLst/>
            <a:gdLst>
              <a:gd name="connsiteX0" fmla="*/ 1066800 w 1066800"/>
              <a:gd name="connsiteY0" fmla="*/ 0 h 889000"/>
              <a:gd name="connsiteX1" fmla="*/ 1066800 w 1066800"/>
              <a:gd name="connsiteY1" fmla="*/ 889000 h 889000"/>
              <a:gd name="connsiteX2" fmla="*/ 0 w 1066800"/>
              <a:gd name="connsiteY2" fmla="*/ 889000 h 889000"/>
              <a:gd name="connsiteX3" fmla="*/ 647700 w 1066800"/>
              <a:gd name="connsiteY3" fmla="*/ 495300 h 889000"/>
              <a:gd name="connsiteX4" fmla="*/ 0 w 1066800"/>
              <a:gd name="connsiteY4" fmla="*/ 101600 h 889000"/>
              <a:gd name="connsiteX5" fmla="*/ 1041400 w 1066800"/>
              <a:gd name="connsiteY5" fmla="*/ 25400 h 889000"/>
              <a:gd name="connsiteX6" fmla="*/ 1066800 w 1066800"/>
              <a:gd name="connsiteY6" fmla="*/ 0 h 889000"/>
              <a:gd name="connsiteX0" fmla="*/ 1041400 w 1066800"/>
              <a:gd name="connsiteY0" fmla="*/ 0 h 863600"/>
              <a:gd name="connsiteX1" fmla="*/ 1066800 w 1066800"/>
              <a:gd name="connsiteY1" fmla="*/ 863600 h 863600"/>
              <a:gd name="connsiteX2" fmla="*/ 0 w 1066800"/>
              <a:gd name="connsiteY2" fmla="*/ 863600 h 863600"/>
              <a:gd name="connsiteX3" fmla="*/ 647700 w 1066800"/>
              <a:gd name="connsiteY3" fmla="*/ 469900 h 863600"/>
              <a:gd name="connsiteX4" fmla="*/ 0 w 1066800"/>
              <a:gd name="connsiteY4" fmla="*/ 76200 h 863600"/>
              <a:gd name="connsiteX5" fmla="*/ 1041400 w 1066800"/>
              <a:gd name="connsiteY5" fmla="*/ 0 h 863600"/>
              <a:gd name="connsiteX0" fmla="*/ 1081881 w 1081881"/>
              <a:gd name="connsiteY0" fmla="*/ 0 h 868363"/>
              <a:gd name="connsiteX1" fmla="*/ 1066800 w 1081881"/>
              <a:gd name="connsiteY1" fmla="*/ 868363 h 868363"/>
              <a:gd name="connsiteX2" fmla="*/ 0 w 1081881"/>
              <a:gd name="connsiteY2" fmla="*/ 868363 h 868363"/>
              <a:gd name="connsiteX3" fmla="*/ 647700 w 1081881"/>
              <a:gd name="connsiteY3" fmla="*/ 474663 h 868363"/>
              <a:gd name="connsiteX4" fmla="*/ 0 w 1081881"/>
              <a:gd name="connsiteY4" fmla="*/ 80963 h 868363"/>
              <a:gd name="connsiteX5" fmla="*/ 1081881 w 1081881"/>
              <a:gd name="connsiteY5" fmla="*/ 0 h 868363"/>
              <a:gd name="connsiteX0" fmla="*/ 1086643 w 1086643"/>
              <a:gd name="connsiteY0" fmla="*/ 14287 h 882650"/>
              <a:gd name="connsiteX1" fmla="*/ 1071562 w 1086643"/>
              <a:gd name="connsiteY1" fmla="*/ 882650 h 882650"/>
              <a:gd name="connsiteX2" fmla="*/ 4762 w 1086643"/>
              <a:gd name="connsiteY2" fmla="*/ 882650 h 882650"/>
              <a:gd name="connsiteX3" fmla="*/ 652462 w 1086643"/>
              <a:gd name="connsiteY3" fmla="*/ 488950 h 882650"/>
              <a:gd name="connsiteX4" fmla="*/ 0 w 1086643"/>
              <a:gd name="connsiteY4" fmla="*/ 0 h 882650"/>
              <a:gd name="connsiteX5" fmla="*/ 1086643 w 1086643"/>
              <a:gd name="connsiteY5" fmla="*/ 14287 h 882650"/>
              <a:gd name="connsiteX0" fmla="*/ 1086643 w 1086643"/>
              <a:gd name="connsiteY0" fmla="*/ 14287 h 887412"/>
              <a:gd name="connsiteX1" fmla="*/ 1083468 w 1086643"/>
              <a:gd name="connsiteY1" fmla="*/ 887412 h 887412"/>
              <a:gd name="connsiteX2" fmla="*/ 4762 w 1086643"/>
              <a:gd name="connsiteY2" fmla="*/ 882650 h 887412"/>
              <a:gd name="connsiteX3" fmla="*/ 652462 w 1086643"/>
              <a:gd name="connsiteY3" fmla="*/ 488950 h 887412"/>
              <a:gd name="connsiteX4" fmla="*/ 0 w 1086643"/>
              <a:gd name="connsiteY4" fmla="*/ 0 h 887412"/>
              <a:gd name="connsiteX5" fmla="*/ 1086643 w 1086643"/>
              <a:gd name="connsiteY5" fmla="*/ 14287 h 887412"/>
              <a:gd name="connsiteX0" fmla="*/ 1086643 w 1086643"/>
              <a:gd name="connsiteY0" fmla="*/ 14287 h 887412"/>
              <a:gd name="connsiteX1" fmla="*/ 1083468 w 1086643"/>
              <a:gd name="connsiteY1" fmla="*/ 887412 h 887412"/>
              <a:gd name="connsiteX2" fmla="*/ 4762 w 1086643"/>
              <a:gd name="connsiteY2" fmla="*/ 882650 h 887412"/>
              <a:gd name="connsiteX3" fmla="*/ 671512 w 1086643"/>
              <a:gd name="connsiteY3" fmla="*/ 415131 h 887412"/>
              <a:gd name="connsiteX4" fmla="*/ 0 w 1086643"/>
              <a:gd name="connsiteY4" fmla="*/ 0 h 887412"/>
              <a:gd name="connsiteX5" fmla="*/ 1086643 w 1086643"/>
              <a:gd name="connsiteY5" fmla="*/ 14287 h 887412"/>
              <a:gd name="connsiteX0" fmla="*/ 1079499 w 1083592"/>
              <a:gd name="connsiteY0" fmla="*/ 2381 h 887412"/>
              <a:gd name="connsiteX1" fmla="*/ 1083468 w 1083592"/>
              <a:gd name="connsiteY1" fmla="*/ 887412 h 887412"/>
              <a:gd name="connsiteX2" fmla="*/ 4762 w 1083592"/>
              <a:gd name="connsiteY2" fmla="*/ 882650 h 887412"/>
              <a:gd name="connsiteX3" fmla="*/ 671512 w 1083592"/>
              <a:gd name="connsiteY3" fmla="*/ 415131 h 887412"/>
              <a:gd name="connsiteX4" fmla="*/ 0 w 1083592"/>
              <a:gd name="connsiteY4" fmla="*/ 0 h 887412"/>
              <a:gd name="connsiteX5" fmla="*/ 1079499 w 1083592"/>
              <a:gd name="connsiteY5" fmla="*/ 2381 h 887412"/>
              <a:gd name="connsiteX0" fmla="*/ 1091405 w 1091405"/>
              <a:gd name="connsiteY0" fmla="*/ 4762 h 887412"/>
              <a:gd name="connsiteX1" fmla="*/ 1083468 w 1091405"/>
              <a:gd name="connsiteY1" fmla="*/ 887412 h 887412"/>
              <a:gd name="connsiteX2" fmla="*/ 4762 w 1091405"/>
              <a:gd name="connsiteY2" fmla="*/ 882650 h 887412"/>
              <a:gd name="connsiteX3" fmla="*/ 671512 w 1091405"/>
              <a:gd name="connsiteY3" fmla="*/ 415131 h 887412"/>
              <a:gd name="connsiteX4" fmla="*/ 0 w 1091405"/>
              <a:gd name="connsiteY4" fmla="*/ 0 h 887412"/>
              <a:gd name="connsiteX5" fmla="*/ 1091405 w 1091405"/>
              <a:gd name="connsiteY5" fmla="*/ 4762 h 887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1405" h="887412">
                <a:moveTo>
                  <a:pt x="1091405" y="4762"/>
                </a:moveTo>
                <a:cubicBezTo>
                  <a:pt x="1090347" y="295804"/>
                  <a:pt x="1084526" y="596370"/>
                  <a:pt x="1083468" y="887412"/>
                </a:cubicBezTo>
                <a:lnTo>
                  <a:pt x="4762" y="882650"/>
                </a:lnTo>
                <a:lnTo>
                  <a:pt x="671512" y="415131"/>
                </a:lnTo>
                <a:lnTo>
                  <a:pt x="0" y="0"/>
                </a:lnTo>
                <a:lnTo>
                  <a:pt x="1091405" y="4762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8B965E51-7D1C-4FA4-9D2D-DF70A9535D4A}"/>
              </a:ext>
            </a:extLst>
          </p:cNvPr>
          <p:cNvSpPr/>
          <p:nvPr/>
        </p:nvSpPr>
        <p:spPr>
          <a:xfrm>
            <a:off x="10093041" y="2387600"/>
            <a:ext cx="320959" cy="276689"/>
          </a:xfrm>
          <a:prstGeom prst="triangle">
            <a:avLst/>
          </a:prstGeom>
          <a:solidFill>
            <a:srgbClr val="E61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523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9" grpId="0"/>
      <p:bldP spid="22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4B1F3059-1C5D-4027-A664-6197D573F006}"/>
              </a:ext>
            </a:extLst>
          </p:cNvPr>
          <p:cNvSpPr/>
          <p:nvPr/>
        </p:nvSpPr>
        <p:spPr>
          <a:xfrm>
            <a:off x="-12700" y="-12700"/>
            <a:ext cx="3505200" cy="6883400"/>
          </a:xfrm>
          <a:custGeom>
            <a:avLst/>
            <a:gdLst>
              <a:gd name="connsiteX0" fmla="*/ 12700 w 3505200"/>
              <a:gd name="connsiteY0" fmla="*/ 12700 h 6883400"/>
              <a:gd name="connsiteX1" fmla="*/ 3505200 w 3505200"/>
              <a:gd name="connsiteY1" fmla="*/ 0 h 6883400"/>
              <a:gd name="connsiteX2" fmla="*/ 1663700 w 3505200"/>
              <a:gd name="connsiteY2" fmla="*/ 6883400 h 6883400"/>
              <a:gd name="connsiteX3" fmla="*/ 0 w 3505200"/>
              <a:gd name="connsiteY3" fmla="*/ 6883400 h 6883400"/>
              <a:gd name="connsiteX4" fmla="*/ 12700 w 3505200"/>
              <a:gd name="connsiteY4" fmla="*/ 12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6883400">
                <a:moveTo>
                  <a:pt x="12700" y="12700"/>
                </a:moveTo>
                <a:lnTo>
                  <a:pt x="3505200" y="0"/>
                </a:lnTo>
                <a:lnTo>
                  <a:pt x="1663700" y="6883400"/>
                </a:lnTo>
                <a:lnTo>
                  <a:pt x="0" y="6883400"/>
                </a:lnTo>
                <a:cubicBezTo>
                  <a:pt x="4233" y="4593167"/>
                  <a:pt x="8467" y="2302933"/>
                  <a:pt x="12700" y="12700"/>
                </a:cubicBez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D71ECB3D-DFC8-48C2-8F5A-2F57B29A057A}"/>
              </a:ext>
            </a:extLst>
          </p:cNvPr>
          <p:cNvSpPr/>
          <p:nvPr/>
        </p:nvSpPr>
        <p:spPr>
          <a:xfrm>
            <a:off x="1651000" y="-25400"/>
            <a:ext cx="10071100" cy="6908800"/>
          </a:xfrm>
          <a:custGeom>
            <a:avLst/>
            <a:gdLst>
              <a:gd name="connsiteX0" fmla="*/ 1828800 w 10071100"/>
              <a:gd name="connsiteY0" fmla="*/ 0 h 6908800"/>
              <a:gd name="connsiteX1" fmla="*/ 0 w 10071100"/>
              <a:gd name="connsiteY1" fmla="*/ 6908800 h 6908800"/>
              <a:gd name="connsiteX2" fmla="*/ 10071100 w 10071100"/>
              <a:gd name="connsiteY2" fmla="*/ 6896100 h 6908800"/>
              <a:gd name="connsiteX3" fmla="*/ 6083300 w 10071100"/>
              <a:gd name="connsiteY3" fmla="*/ 25400 h 6908800"/>
              <a:gd name="connsiteX4" fmla="*/ 1828800 w 10071100"/>
              <a:gd name="connsiteY4" fmla="*/ 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1100" h="6908800">
                <a:moveTo>
                  <a:pt x="1828800" y="0"/>
                </a:moveTo>
                <a:lnTo>
                  <a:pt x="0" y="6908800"/>
                </a:lnTo>
                <a:lnTo>
                  <a:pt x="10071100" y="6896100"/>
                </a:lnTo>
                <a:lnTo>
                  <a:pt x="6083300" y="25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308E788A-80AE-44B3-A0C3-815597C500CB}"/>
              </a:ext>
            </a:extLst>
          </p:cNvPr>
          <p:cNvSpPr/>
          <p:nvPr/>
        </p:nvSpPr>
        <p:spPr>
          <a:xfrm>
            <a:off x="7737475" y="-12700"/>
            <a:ext cx="4467225" cy="6899275"/>
          </a:xfrm>
          <a:custGeom>
            <a:avLst/>
            <a:gdLst>
              <a:gd name="connsiteX0" fmla="*/ 0 w 4457700"/>
              <a:gd name="connsiteY0" fmla="*/ 0 h 6896100"/>
              <a:gd name="connsiteX1" fmla="*/ 4457700 w 4457700"/>
              <a:gd name="connsiteY1" fmla="*/ 12700 h 6896100"/>
              <a:gd name="connsiteX2" fmla="*/ 4457700 w 4457700"/>
              <a:gd name="connsiteY2" fmla="*/ 6896100 h 6896100"/>
              <a:gd name="connsiteX3" fmla="*/ 4000500 w 4457700"/>
              <a:gd name="connsiteY3" fmla="*/ 6883400 h 6896100"/>
              <a:gd name="connsiteX4" fmla="*/ 0 w 4457700"/>
              <a:gd name="connsiteY4" fmla="*/ 0 h 6896100"/>
              <a:gd name="connsiteX0" fmla="*/ 0 w 4457700"/>
              <a:gd name="connsiteY0" fmla="*/ 0 h 6911975"/>
              <a:gd name="connsiteX1" fmla="*/ 4457700 w 4457700"/>
              <a:gd name="connsiteY1" fmla="*/ 12700 h 6911975"/>
              <a:gd name="connsiteX2" fmla="*/ 4457700 w 4457700"/>
              <a:gd name="connsiteY2" fmla="*/ 6896100 h 6911975"/>
              <a:gd name="connsiteX3" fmla="*/ 3981450 w 4457700"/>
              <a:gd name="connsiteY3" fmla="*/ 6911975 h 6911975"/>
              <a:gd name="connsiteX4" fmla="*/ 0 w 4457700"/>
              <a:gd name="connsiteY4" fmla="*/ 0 h 6911975"/>
              <a:gd name="connsiteX0" fmla="*/ 0 w 4448175"/>
              <a:gd name="connsiteY0" fmla="*/ 34925 h 6899275"/>
              <a:gd name="connsiteX1" fmla="*/ 4448175 w 4448175"/>
              <a:gd name="connsiteY1" fmla="*/ 0 h 6899275"/>
              <a:gd name="connsiteX2" fmla="*/ 4448175 w 4448175"/>
              <a:gd name="connsiteY2" fmla="*/ 6883400 h 6899275"/>
              <a:gd name="connsiteX3" fmla="*/ 3971925 w 4448175"/>
              <a:gd name="connsiteY3" fmla="*/ 6899275 h 6899275"/>
              <a:gd name="connsiteX4" fmla="*/ 0 w 4448175"/>
              <a:gd name="connsiteY4" fmla="*/ 34925 h 6899275"/>
              <a:gd name="connsiteX0" fmla="*/ 0 w 4467225"/>
              <a:gd name="connsiteY0" fmla="*/ 6350 h 6899275"/>
              <a:gd name="connsiteX1" fmla="*/ 4467225 w 4467225"/>
              <a:gd name="connsiteY1" fmla="*/ 0 h 6899275"/>
              <a:gd name="connsiteX2" fmla="*/ 4467225 w 4467225"/>
              <a:gd name="connsiteY2" fmla="*/ 6883400 h 6899275"/>
              <a:gd name="connsiteX3" fmla="*/ 3990975 w 4467225"/>
              <a:gd name="connsiteY3" fmla="*/ 6899275 h 6899275"/>
              <a:gd name="connsiteX4" fmla="*/ 0 w 4467225"/>
              <a:gd name="connsiteY4" fmla="*/ 6350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7225" h="6899275">
                <a:moveTo>
                  <a:pt x="0" y="6350"/>
                </a:moveTo>
                <a:lnTo>
                  <a:pt x="4467225" y="0"/>
                </a:lnTo>
                <a:lnTo>
                  <a:pt x="4467225" y="6883400"/>
                </a:lnTo>
                <a:lnTo>
                  <a:pt x="3990975" y="6899275"/>
                </a:lnTo>
                <a:lnTo>
                  <a:pt x="0" y="6350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7613381-F828-4CF3-8E77-C82AFD27146E}"/>
              </a:ext>
            </a:extLst>
          </p:cNvPr>
          <p:cNvGrpSpPr/>
          <p:nvPr/>
        </p:nvGrpSpPr>
        <p:grpSpPr>
          <a:xfrm>
            <a:off x="461736" y="336783"/>
            <a:ext cx="11260364" cy="6066967"/>
            <a:chOff x="461736" y="336783"/>
            <a:chExt cx="11260364" cy="6066967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B2E6F996-B125-43A3-A5AF-E0E75C6C716F}"/>
                </a:ext>
              </a:extLst>
            </p:cNvPr>
            <p:cNvSpPr/>
            <p:nvPr/>
          </p:nvSpPr>
          <p:spPr>
            <a:xfrm>
              <a:off x="461736" y="336783"/>
              <a:ext cx="11260364" cy="6066967"/>
            </a:xfrm>
            <a:prstGeom prst="roundRect">
              <a:avLst>
                <a:gd name="adj" fmla="val 1595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E9BDDCD-6382-459D-958F-775801A6FA9E}"/>
                </a:ext>
              </a:extLst>
            </p:cNvPr>
            <p:cNvSpPr/>
            <p:nvPr/>
          </p:nvSpPr>
          <p:spPr>
            <a:xfrm>
              <a:off x="798286" y="624115"/>
              <a:ext cx="10580913" cy="5471886"/>
            </a:xfrm>
            <a:prstGeom prst="roundRect">
              <a:avLst>
                <a:gd name="adj" fmla="val 1595"/>
              </a:avLst>
            </a:prstGeom>
            <a:noFill/>
            <a:ln w="158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782AA22F-436C-4438-AFB6-EA8C5237E097}"/>
              </a:ext>
            </a:extLst>
          </p:cNvPr>
          <p:cNvSpPr/>
          <p:nvPr/>
        </p:nvSpPr>
        <p:spPr>
          <a:xfrm>
            <a:off x="1427050" y="703972"/>
            <a:ext cx="3180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vi-VN" altLang="zh-CN" sz="32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Hướ</a:t>
            </a:r>
            <a:r>
              <a:rPr lang="en-US" altLang="zh-CN" sz="32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ng phát triển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8479DFB-F5AE-43B6-9ECC-7725300D6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55562" y="788456"/>
            <a:ext cx="538163" cy="404813"/>
          </a:xfrm>
          <a:prstGeom prst="rect">
            <a:avLst/>
          </a:prstGeom>
        </p:spPr>
      </p:pic>
      <p:sp>
        <p:nvSpPr>
          <p:cNvPr id="12" name="圆角矩形 3">
            <a:extLst>
              <a:ext uri="{FF2B5EF4-FFF2-40B4-BE49-F238E27FC236}">
                <a16:creationId xmlns:a16="http://schemas.microsoft.com/office/drawing/2014/main" id="{D1A9148B-9A99-4378-ABFD-4AAA79E4F2D9}"/>
              </a:ext>
            </a:extLst>
          </p:cNvPr>
          <p:cNvSpPr/>
          <p:nvPr/>
        </p:nvSpPr>
        <p:spPr>
          <a:xfrm rot="2700000">
            <a:off x="4932930" y="2391312"/>
            <a:ext cx="2465353" cy="2465353"/>
          </a:xfrm>
          <a:prstGeom prst="roundRect">
            <a:avLst>
              <a:gd name="adj" fmla="val 16141"/>
            </a:avLst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5C26FE8-F648-4275-823D-CD1E824DB743}"/>
              </a:ext>
            </a:extLst>
          </p:cNvPr>
          <p:cNvGrpSpPr/>
          <p:nvPr/>
        </p:nvGrpSpPr>
        <p:grpSpPr>
          <a:xfrm>
            <a:off x="2101228" y="2380944"/>
            <a:ext cx="2465944" cy="852170"/>
            <a:chOff x="8239362" y="2248890"/>
            <a:chExt cx="2465944" cy="852170"/>
          </a:xfrm>
        </p:grpSpPr>
        <p:sp>
          <p:nvSpPr>
            <p:cNvPr id="16" name="TextBox 13">
              <a:extLst>
                <a:ext uri="{FF2B5EF4-FFF2-40B4-BE49-F238E27FC236}">
                  <a16:creationId xmlns:a16="http://schemas.microsoft.com/office/drawing/2014/main" id="{9D3343B0-FD0F-4374-9354-D26D554D9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39362" y="2248890"/>
              <a:ext cx="186570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6025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Kết bạn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TextBox 13">
              <a:extLst>
                <a:ext uri="{FF2B5EF4-FFF2-40B4-BE49-F238E27FC236}">
                  <a16:creationId xmlns:a16="http://schemas.microsoft.com/office/drawing/2014/main" id="{D99E05C3-29BC-409B-8299-CF5762689C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39363" y="2659849"/>
              <a:ext cx="2465943" cy="441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defTabSz="1216025" eaLnBrk="0" hangingPunct="0">
                <a:lnSpc>
                  <a:spcPts val="1800"/>
                </a:lnSpc>
                <a:defRPr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defRPr>
              </a:lvl1pPr>
              <a:lvl2pPr marL="742950" indent="-285750" defTabSz="1216025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latin typeface="+mn-lt"/>
                  <a:cs typeface="+mn-ea"/>
                  <a:sym typeface="+mn-lt"/>
                </a:rPr>
                <a:t>Giao lưu, tạo nên một cộng đồng game trí tuệ lành mạnh.</a:t>
              </a:r>
              <a:endParaRPr lang="zh-CN" altLang="en-US" dirty="0">
                <a:latin typeface="+mn-lt"/>
                <a:cs typeface="+mn-ea"/>
                <a:sym typeface="+mn-lt"/>
              </a:endParaRPr>
            </a:p>
          </p:txBody>
        </p:sp>
      </p:grp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F87634A-A893-4BA5-AA17-33CB21573A2E}"/>
              </a:ext>
            </a:extLst>
          </p:cNvPr>
          <p:cNvCxnSpPr>
            <a:cxnSpLocks/>
          </p:cNvCxnSpPr>
          <p:nvPr/>
        </p:nvCxnSpPr>
        <p:spPr>
          <a:xfrm flipH="1">
            <a:off x="1926343" y="2736134"/>
            <a:ext cx="249599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1B54819-72CF-41FE-A4D9-EDAE65040909}"/>
              </a:ext>
            </a:extLst>
          </p:cNvPr>
          <p:cNvCxnSpPr>
            <a:cxnSpLocks/>
          </p:cNvCxnSpPr>
          <p:nvPr/>
        </p:nvCxnSpPr>
        <p:spPr>
          <a:xfrm>
            <a:off x="7843365" y="2736134"/>
            <a:ext cx="24959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18C2F93-B86C-495E-90BE-3C26814F3CF5}"/>
              </a:ext>
            </a:extLst>
          </p:cNvPr>
          <p:cNvGrpSpPr/>
          <p:nvPr/>
        </p:nvGrpSpPr>
        <p:grpSpPr>
          <a:xfrm>
            <a:off x="7744337" y="2380944"/>
            <a:ext cx="2465943" cy="852170"/>
            <a:chOff x="8239363" y="2248890"/>
            <a:chExt cx="2465943" cy="852170"/>
          </a:xfrm>
        </p:grpSpPr>
        <p:sp>
          <p:nvSpPr>
            <p:cNvPr id="21" name="TextBox 13">
              <a:extLst>
                <a:ext uri="{FF2B5EF4-FFF2-40B4-BE49-F238E27FC236}">
                  <a16:creationId xmlns:a16="http://schemas.microsoft.com/office/drawing/2014/main" id="{790072D3-993F-4EFB-B581-981093856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0763" y="2248890"/>
              <a:ext cx="224770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1216025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Public lên mạng WAN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CCA4B610-D9C3-429C-930F-3766ACF888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39363" y="2659849"/>
              <a:ext cx="2465943" cy="441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ts val="1800"/>
                </a:lnSpc>
              </a:pPr>
              <a:r>
                <a:rPr lang="en-US" altLang="zh-CN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Người chơi có thể kết nối được với nhiều người hơn.</a:t>
              </a:r>
              <a:endParaRPr lang="zh-CN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6B0DF45-895C-4FF0-84E9-66387383F566}"/>
              </a:ext>
            </a:extLst>
          </p:cNvPr>
          <p:cNvGrpSpPr/>
          <p:nvPr/>
        </p:nvGrpSpPr>
        <p:grpSpPr>
          <a:xfrm>
            <a:off x="2101228" y="4021422"/>
            <a:ext cx="2465944" cy="621338"/>
            <a:chOff x="8239362" y="2248890"/>
            <a:chExt cx="2465944" cy="621338"/>
          </a:xfrm>
        </p:grpSpPr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C14F64B7-BB71-44BE-8B63-24CF24EB30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39362" y="2248890"/>
              <a:ext cx="232797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6025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zh-CN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Đấu với máy (AI)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TextBox 13">
              <a:extLst>
                <a:ext uri="{FF2B5EF4-FFF2-40B4-BE49-F238E27FC236}">
                  <a16:creationId xmlns:a16="http://schemas.microsoft.com/office/drawing/2014/main" id="{64968E50-34DC-4FCB-9B80-17399C950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39363" y="2659849"/>
              <a:ext cx="2465943" cy="210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r" defTabSz="1216025" eaLnBrk="0" hangingPunct="0">
                <a:lnSpc>
                  <a:spcPts val="1800"/>
                </a:lnSpc>
                <a:defRPr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defRPr>
              </a:lvl1pPr>
              <a:lvl2pPr marL="742950" indent="-285750" defTabSz="1216025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en-US" altLang="zh-CN">
                  <a:latin typeface="+mn-lt"/>
                  <a:cs typeface="+mn-ea"/>
                  <a:sym typeface="+mn-lt"/>
                </a:rPr>
                <a:t>Dễ dàng luyện tập và nâng cao kỹ năng</a:t>
              </a:r>
              <a:endParaRPr lang="zh-CN" altLang="en-US" dirty="0">
                <a:latin typeface="+mn-lt"/>
                <a:cs typeface="+mn-ea"/>
                <a:sym typeface="+mn-lt"/>
              </a:endParaRPr>
            </a:p>
          </p:txBody>
        </p:sp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1AA28F6-7D1E-41C4-8E51-E6073F3C8A69}"/>
              </a:ext>
            </a:extLst>
          </p:cNvPr>
          <p:cNvCxnSpPr>
            <a:cxnSpLocks/>
          </p:cNvCxnSpPr>
          <p:nvPr/>
        </p:nvCxnSpPr>
        <p:spPr>
          <a:xfrm flipH="1">
            <a:off x="1926343" y="4376612"/>
            <a:ext cx="249599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B39C48B-68C6-4FFD-961D-827090C2CCEB}"/>
              </a:ext>
            </a:extLst>
          </p:cNvPr>
          <p:cNvCxnSpPr>
            <a:cxnSpLocks/>
          </p:cNvCxnSpPr>
          <p:nvPr/>
        </p:nvCxnSpPr>
        <p:spPr>
          <a:xfrm>
            <a:off x="7843365" y="4376612"/>
            <a:ext cx="24959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BEDB1B1-9A9B-4486-93F9-9E4E0828C2D3}"/>
              </a:ext>
            </a:extLst>
          </p:cNvPr>
          <p:cNvGrpSpPr/>
          <p:nvPr/>
        </p:nvGrpSpPr>
        <p:grpSpPr>
          <a:xfrm>
            <a:off x="7744337" y="4021422"/>
            <a:ext cx="2465943" cy="852170"/>
            <a:chOff x="8239363" y="2248890"/>
            <a:chExt cx="2465943" cy="852170"/>
          </a:xfrm>
        </p:grpSpPr>
        <p:sp>
          <p:nvSpPr>
            <p:cNvPr id="29" name="TextBox 13">
              <a:extLst>
                <a:ext uri="{FF2B5EF4-FFF2-40B4-BE49-F238E27FC236}">
                  <a16:creationId xmlns:a16="http://schemas.microsoft.com/office/drawing/2014/main" id="{0E96C8E2-30C1-4F45-8485-C8FB5F36A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27851" y="2248890"/>
              <a:ext cx="20306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1216025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zh-CN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Mời bạn chơi chung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TextBox 13">
              <a:extLst>
                <a:ext uri="{FF2B5EF4-FFF2-40B4-BE49-F238E27FC236}">
                  <a16:creationId xmlns:a16="http://schemas.microsoft.com/office/drawing/2014/main" id="{F3DA7E3C-A83A-44AE-B16A-4C348347DA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39363" y="2659849"/>
              <a:ext cx="2465943" cy="441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r" defTabSz="1216025" eaLnBrk="0" hangingPunct="0">
                <a:lnSpc>
                  <a:spcPts val="1800"/>
                </a:lnSpc>
                <a:defRPr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defRPr>
              </a:lvl1pPr>
              <a:lvl2pPr marL="742950" indent="-285750" defTabSz="1216025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latin typeface="+mn-lt"/>
                  <a:cs typeface="+mn-ea"/>
                  <a:sym typeface="+mn-lt"/>
                </a:rPr>
                <a:t>Người chơi có thể tạo phòng đấu và mời bạn bè của mình cùng chơi.</a:t>
              </a:r>
              <a:endParaRPr lang="zh-CN" altLang="en-US" dirty="0">
                <a:latin typeface="+mn-lt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3312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29186E0E-83AF-4E56-9B79-3EF10C93E378}"/>
              </a:ext>
            </a:extLst>
          </p:cNvPr>
          <p:cNvSpPr/>
          <p:nvPr/>
        </p:nvSpPr>
        <p:spPr>
          <a:xfrm>
            <a:off x="-12700" y="-12700"/>
            <a:ext cx="3505200" cy="6883400"/>
          </a:xfrm>
          <a:custGeom>
            <a:avLst/>
            <a:gdLst>
              <a:gd name="connsiteX0" fmla="*/ 12700 w 3505200"/>
              <a:gd name="connsiteY0" fmla="*/ 12700 h 6883400"/>
              <a:gd name="connsiteX1" fmla="*/ 3505200 w 3505200"/>
              <a:gd name="connsiteY1" fmla="*/ 0 h 6883400"/>
              <a:gd name="connsiteX2" fmla="*/ 1663700 w 3505200"/>
              <a:gd name="connsiteY2" fmla="*/ 6883400 h 6883400"/>
              <a:gd name="connsiteX3" fmla="*/ 0 w 3505200"/>
              <a:gd name="connsiteY3" fmla="*/ 6883400 h 6883400"/>
              <a:gd name="connsiteX4" fmla="*/ 12700 w 3505200"/>
              <a:gd name="connsiteY4" fmla="*/ 12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6883400">
                <a:moveTo>
                  <a:pt x="12700" y="12700"/>
                </a:moveTo>
                <a:lnTo>
                  <a:pt x="3505200" y="0"/>
                </a:lnTo>
                <a:lnTo>
                  <a:pt x="1663700" y="6883400"/>
                </a:lnTo>
                <a:lnTo>
                  <a:pt x="0" y="6883400"/>
                </a:lnTo>
                <a:cubicBezTo>
                  <a:pt x="4233" y="4593167"/>
                  <a:pt x="8467" y="2302933"/>
                  <a:pt x="12700" y="12700"/>
                </a:cubicBez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D8D6358D-7CE4-4E21-B57A-3957E42B06DD}"/>
              </a:ext>
            </a:extLst>
          </p:cNvPr>
          <p:cNvSpPr/>
          <p:nvPr/>
        </p:nvSpPr>
        <p:spPr>
          <a:xfrm>
            <a:off x="1651000" y="-25400"/>
            <a:ext cx="10071100" cy="6908800"/>
          </a:xfrm>
          <a:custGeom>
            <a:avLst/>
            <a:gdLst>
              <a:gd name="connsiteX0" fmla="*/ 1828800 w 10071100"/>
              <a:gd name="connsiteY0" fmla="*/ 0 h 6908800"/>
              <a:gd name="connsiteX1" fmla="*/ 0 w 10071100"/>
              <a:gd name="connsiteY1" fmla="*/ 6908800 h 6908800"/>
              <a:gd name="connsiteX2" fmla="*/ 10071100 w 10071100"/>
              <a:gd name="connsiteY2" fmla="*/ 6896100 h 6908800"/>
              <a:gd name="connsiteX3" fmla="*/ 6083300 w 10071100"/>
              <a:gd name="connsiteY3" fmla="*/ 25400 h 6908800"/>
              <a:gd name="connsiteX4" fmla="*/ 1828800 w 10071100"/>
              <a:gd name="connsiteY4" fmla="*/ 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1100" h="6908800">
                <a:moveTo>
                  <a:pt x="1828800" y="0"/>
                </a:moveTo>
                <a:lnTo>
                  <a:pt x="0" y="6908800"/>
                </a:lnTo>
                <a:lnTo>
                  <a:pt x="10071100" y="6896100"/>
                </a:lnTo>
                <a:lnTo>
                  <a:pt x="6083300" y="25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0D09FA37-A1A5-4042-8B06-E893B0D3E0E3}"/>
              </a:ext>
            </a:extLst>
          </p:cNvPr>
          <p:cNvSpPr/>
          <p:nvPr/>
        </p:nvSpPr>
        <p:spPr>
          <a:xfrm>
            <a:off x="7737475" y="-12700"/>
            <a:ext cx="4467225" cy="6899275"/>
          </a:xfrm>
          <a:custGeom>
            <a:avLst/>
            <a:gdLst>
              <a:gd name="connsiteX0" fmla="*/ 0 w 4457700"/>
              <a:gd name="connsiteY0" fmla="*/ 0 h 6896100"/>
              <a:gd name="connsiteX1" fmla="*/ 4457700 w 4457700"/>
              <a:gd name="connsiteY1" fmla="*/ 12700 h 6896100"/>
              <a:gd name="connsiteX2" fmla="*/ 4457700 w 4457700"/>
              <a:gd name="connsiteY2" fmla="*/ 6896100 h 6896100"/>
              <a:gd name="connsiteX3" fmla="*/ 4000500 w 4457700"/>
              <a:gd name="connsiteY3" fmla="*/ 6883400 h 6896100"/>
              <a:gd name="connsiteX4" fmla="*/ 0 w 4457700"/>
              <a:gd name="connsiteY4" fmla="*/ 0 h 6896100"/>
              <a:gd name="connsiteX0" fmla="*/ 0 w 4457700"/>
              <a:gd name="connsiteY0" fmla="*/ 0 h 6911975"/>
              <a:gd name="connsiteX1" fmla="*/ 4457700 w 4457700"/>
              <a:gd name="connsiteY1" fmla="*/ 12700 h 6911975"/>
              <a:gd name="connsiteX2" fmla="*/ 4457700 w 4457700"/>
              <a:gd name="connsiteY2" fmla="*/ 6896100 h 6911975"/>
              <a:gd name="connsiteX3" fmla="*/ 3981450 w 4457700"/>
              <a:gd name="connsiteY3" fmla="*/ 6911975 h 6911975"/>
              <a:gd name="connsiteX4" fmla="*/ 0 w 4457700"/>
              <a:gd name="connsiteY4" fmla="*/ 0 h 6911975"/>
              <a:gd name="connsiteX0" fmla="*/ 0 w 4448175"/>
              <a:gd name="connsiteY0" fmla="*/ 34925 h 6899275"/>
              <a:gd name="connsiteX1" fmla="*/ 4448175 w 4448175"/>
              <a:gd name="connsiteY1" fmla="*/ 0 h 6899275"/>
              <a:gd name="connsiteX2" fmla="*/ 4448175 w 4448175"/>
              <a:gd name="connsiteY2" fmla="*/ 6883400 h 6899275"/>
              <a:gd name="connsiteX3" fmla="*/ 3971925 w 4448175"/>
              <a:gd name="connsiteY3" fmla="*/ 6899275 h 6899275"/>
              <a:gd name="connsiteX4" fmla="*/ 0 w 4448175"/>
              <a:gd name="connsiteY4" fmla="*/ 34925 h 6899275"/>
              <a:gd name="connsiteX0" fmla="*/ 0 w 4467225"/>
              <a:gd name="connsiteY0" fmla="*/ 6350 h 6899275"/>
              <a:gd name="connsiteX1" fmla="*/ 4467225 w 4467225"/>
              <a:gd name="connsiteY1" fmla="*/ 0 h 6899275"/>
              <a:gd name="connsiteX2" fmla="*/ 4467225 w 4467225"/>
              <a:gd name="connsiteY2" fmla="*/ 6883400 h 6899275"/>
              <a:gd name="connsiteX3" fmla="*/ 3990975 w 4467225"/>
              <a:gd name="connsiteY3" fmla="*/ 6899275 h 6899275"/>
              <a:gd name="connsiteX4" fmla="*/ 0 w 4467225"/>
              <a:gd name="connsiteY4" fmla="*/ 6350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7225" h="6899275">
                <a:moveTo>
                  <a:pt x="0" y="6350"/>
                </a:moveTo>
                <a:lnTo>
                  <a:pt x="4467225" y="0"/>
                </a:lnTo>
                <a:lnTo>
                  <a:pt x="4467225" y="6883400"/>
                </a:lnTo>
                <a:lnTo>
                  <a:pt x="3990975" y="6899275"/>
                </a:lnTo>
                <a:lnTo>
                  <a:pt x="0" y="6350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7C3BA69-3196-41E2-BC46-FF96A5E7259F}"/>
              </a:ext>
            </a:extLst>
          </p:cNvPr>
          <p:cNvGrpSpPr/>
          <p:nvPr/>
        </p:nvGrpSpPr>
        <p:grpSpPr>
          <a:xfrm>
            <a:off x="461736" y="336783"/>
            <a:ext cx="11260364" cy="6066967"/>
            <a:chOff x="461736" y="336783"/>
            <a:chExt cx="11260364" cy="6066967"/>
          </a:xfrm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184CEAF3-A113-4358-A73F-80CB76220F90}"/>
                </a:ext>
              </a:extLst>
            </p:cNvPr>
            <p:cNvSpPr/>
            <p:nvPr/>
          </p:nvSpPr>
          <p:spPr>
            <a:xfrm>
              <a:off x="461736" y="336783"/>
              <a:ext cx="11260364" cy="6066967"/>
            </a:xfrm>
            <a:prstGeom prst="roundRect">
              <a:avLst>
                <a:gd name="adj" fmla="val 1595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D0DA45D6-9D04-4337-8497-8E893D1A6F9D}"/>
                </a:ext>
              </a:extLst>
            </p:cNvPr>
            <p:cNvSpPr/>
            <p:nvPr/>
          </p:nvSpPr>
          <p:spPr>
            <a:xfrm>
              <a:off x="798286" y="624115"/>
              <a:ext cx="10580913" cy="5471886"/>
            </a:xfrm>
            <a:prstGeom prst="roundRect">
              <a:avLst>
                <a:gd name="adj" fmla="val 1595"/>
              </a:avLst>
            </a:prstGeom>
            <a:noFill/>
            <a:ln w="158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0B395F4F-7001-4E1A-98FA-A3DED8F661D6}"/>
              </a:ext>
            </a:extLst>
          </p:cNvPr>
          <p:cNvSpPr/>
          <p:nvPr/>
        </p:nvSpPr>
        <p:spPr>
          <a:xfrm>
            <a:off x="1548441" y="1752738"/>
            <a:ext cx="1944059" cy="33525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endParaRPr lang="en-US" altLang="zh-CN" sz="54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5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36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CONTENTS</a:t>
            </a:r>
            <a:endParaRPr lang="zh-CN" altLang="en-US" sz="3600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  <a:p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D3E63E3-B078-43E6-9992-360D70F9C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095" y="1229345"/>
            <a:ext cx="1862082" cy="93104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081EB9E-9257-4895-ABCF-5F2D4C563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320" y="4329405"/>
            <a:ext cx="1150877" cy="86315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A59ABC3-1AA1-489A-B8A4-DDC2A0AADA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49" y="598438"/>
            <a:ext cx="1152946" cy="153726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18CAED2-3D6A-4C8E-91FC-58B326B7CC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2" y="4717033"/>
            <a:ext cx="1884161" cy="125610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9813189-C0E5-4625-AB7A-57E19697A7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69" y="4932512"/>
            <a:ext cx="1221361" cy="122136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D35D068-3D54-4587-80E1-BF4C93D2D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64" y="4135186"/>
            <a:ext cx="1123950" cy="112395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C4A167D-A5E1-4745-8847-1AA0B62476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373" y="832182"/>
            <a:ext cx="1169552" cy="584776"/>
          </a:xfrm>
          <a:prstGeom prst="rect">
            <a:avLst/>
          </a:prstGeom>
        </p:spPr>
      </p:pic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EAE552C6-77AB-4942-99F9-FA870F0AC9C1}"/>
              </a:ext>
            </a:extLst>
          </p:cNvPr>
          <p:cNvSpPr/>
          <p:nvPr/>
        </p:nvSpPr>
        <p:spPr>
          <a:xfrm>
            <a:off x="3274100" y="5269779"/>
            <a:ext cx="320959" cy="276689"/>
          </a:xfrm>
          <a:prstGeom prst="triangle">
            <a:avLst/>
          </a:prstGeom>
          <a:solidFill>
            <a:srgbClr val="E61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5" name="6">
            <a:extLst>
              <a:ext uri="{FF2B5EF4-FFF2-40B4-BE49-F238E27FC236}">
                <a16:creationId xmlns:a16="http://schemas.microsoft.com/office/drawing/2014/main" id="{2032DAB1-12B9-BD9F-B590-51C8BDF93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45" y="2136819"/>
            <a:ext cx="854075" cy="854075"/>
          </a:xfrm>
          <a:prstGeom prst="roundRect">
            <a:avLst>
              <a:gd name="adj" fmla="val 16667"/>
            </a:avLst>
          </a:prstGeom>
          <a:solidFill>
            <a:srgbClr val="D9EBEF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rPr>
              <a:t>01</a:t>
            </a:r>
          </a:p>
        </p:txBody>
      </p:sp>
      <p:sp>
        <p:nvSpPr>
          <p:cNvPr id="76" name="5">
            <a:extLst>
              <a:ext uri="{FF2B5EF4-FFF2-40B4-BE49-F238E27FC236}">
                <a16:creationId xmlns:a16="http://schemas.microsoft.com/office/drawing/2014/main" id="{876B5E8A-A54F-F369-75DF-7F7684DDB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8367" y="2135699"/>
            <a:ext cx="852849" cy="854075"/>
          </a:xfrm>
          <a:prstGeom prst="roundRect">
            <a:avLst>
              <a:gd name="adj" fmla="val 16667"/>
            </a:avLst>
          </a:prstGeom>
          <a:solidFill>
            <a:srgbClr val="F6BEC7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77" name="4">
            <a:extLst>
              <a:ext uri="{FF2B5EF4-FFF2-40B4-BE49-F238E27FC236}">
                <a16:creationId xmlns:a16="http://schemas.microsoft.com/office/drawing/2014/main" id="{C9EC7C73-95B4-FDCB-C1DB-A9D75D360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0480" y="2135699"/>
            <a:ext cx="854074" cy="854075"/>
          </a:xfrm>
          <a:prstGeom prst="roundRect">
            <a:avLst>
              <a:gd name="adj" fmla="val 16667"/>
            </a:avLst>
          </a:prstGeom>
          <a:solidFill>
            <a:srgbClr val="D9EBEF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457200"/>
            <a:r>
              <a:rPr lang="en-US" altLang="zh-CN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03</a:t>
            </a:r>
            <a:endParaRPr lang="en-US" altLang="zh-CN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8" name="3">
            <a:extLst>
              <a:ext uri="{FF2B5EF4-FFF2-40B4-BE49-F238E27FC236}">
                <a16:creationId xmlns:a16="http://schemas.microsoft.com/office/drawing/2014/main" id="{EB0DF44B-8BE1-2736-9EA7-6536C7C3F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45" y="3916408"/>
            <a:ext cx="854075" cy="854074"/>
          </a:xfrm>
          <a:prstGeom prst="roundRect">
            <a:avLst>
              <a:gd name="adj" fmla="val 16667"/>
            </a:avLst>
          </a:prstGeom>
          <a:solidFill>
            <a:srgbClr val="F6BEC7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457200"/>
            <a:r>
              <a:rPr lang="en-US" altLang="zh-CN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04</a:t>
            </a:r>
            <a:endParaRPr lang="en-US" altLang="zh-CN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9" name="2">
            <a:extLst>
              <a:ext uri="{FF2B5EF4-FFF2-40B4-BE49-F238E27FC236}">
                <a16:creationId xmlns:a16="http://schemas.microsoft.com/office/drawing/2014/main" id="{F0C9BD5B-1331-2DF3-4682-27FBE85DE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8367" y="3915288"/>
            <a:ext cx="852849" cy="854074"/>
          </a:xfrm>
          <a:prstGeom prst="roundRect">
            <a:avLst>
              <a:gd name="adj" fmla="val 16667"/>
            </a:avLst>
          </a:prstGeom>
          <a:solidFill>
            <a:srgbClr val="D9EBEF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457200"/>
            <a:r>
              <a:rPr lang="en-US" altLang="zh-CN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05</a:t>
            </a:r>
            <a:endParaRPr lang="en-US" altLang="zh-CN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0" name="1">
            <a:extLst>
              <a:ext uri="{FF2B5EF4-FFF2-40B4-BE49-F238E27FC236}">
                <a16:creationId xmlns:a16="http://schemas.microsoft.com/office/drawing/2014/main" id="{E550BAE8-02CF-F787-E7A6-6452152F4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0480" y="3915288"/>
            <a:ext cx="854074" cy="854074"/>
          </a:xfrm>
          <a:prstGeom prst="roundRect">
            <a:avLst>
              <a:gd name="adj" fmla="val 16667"/>
            </a:avLst>
          </a:prstGeom>
          <a:solidFill>
            <a:srgbClr val="F6BEC7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457200"/>
            <a:r>
              <a:rPr lang="en-US" altLang="zh-CN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06</a:t>
            </a:r>
            <a:endParaRPr lang="en-US" altLang="zh-CN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1" name="TextBox 13">
            <a:extLst>
              <a:ext uri="{FF2B5EF4-FFF2-40B4-BE49-F238E27FC236}">
                <a16:creationId xmlns:a16="http://schemas.microsoft.com/office/drawing/2014/main" id="{A8E91E38-FED6-E81C-80C4-88B1B9336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0233" y="2285738"/>
            <a:ext cx="111706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Giới</a:t>
            </a:r>
            <a:r>
              <a:rPr kumimoji="0" lang="en-US" altLang="zh-CN" sz="1800" b="1" i="0" u="none" strike="noStrike" kern="1200" cap="none" spc="0" normalizeH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thiệu đề tài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2" name="TextBox 13">
            <a:extLst>
              <a:ext uri="{FF2B5EF4-FFF2-40B4-BE49-F238E27FC236}">
                <a16:creationId xmlns:a16="http://schemas.microsoft.com/office/drawing/2014/main" id="{0631656E-5A9A-66E4-0319-B67E1A4D4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531" y="2284618"/>
            <a:ext cx="85284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defRPr/>
            </a:pPr>
            <a:r>
              <a:rPr lang="en-US" altLang="zh-CN" b="1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Cơ sở dữ liệu</a:t>
            </a:r>
            <a:endParaRPr lang="en-US" altLang="zh-CN" b="1" dirty="0">
              <a:solidFill>
                <a:srgbClr val="000000">
                  <a:lumMod val="75000"/>
                  <a:lumOff val="2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3" name="TextBox 13">
            <a:extLst>
              <a:ext uri="{FF2B5EF4-FFF2-40B4-BE49-F238E27FC236}">
                <a16:creationId xmlns:a16="http://schemas.microsoft.com/office/drawing/2014/main" id="{E5CA6AEF-A13A-B8F2-FAEB-E242FC953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4670" y="2423118"/>
            <a:ext cx="1295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defRPr/>
            </a:pPr>
            <a:r>
              <a:rPr lang="en-US" altLang="zh-CN" b="1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Flow App</a:t>
            </a:r>
            <a:endParaRPr lang="en-US" altLang="zh-CN" b="1" dirty="0">
              <a:solidFill>
                <a:srgbClr val="000000">
                  <a:lumMod val="75000"/>
                  <a:lumOff val="2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4" name="TextBox 13">
            <a:extLst>
              <a:ext uri="{FF2B5EF4-FFF2-40B4-BE49-F238E27FC236}">
                <a16:creationId xmlns:a16="http://schemas.microsoft.com/office/drawing/2014/main" id="{954C0822-C410-65CA-AE12-DF1CC305A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9436" y="4046313"/>
            <a:ext cx="127955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defRPr/>
            </a:pPr>
            <a:r>
              <a:rPr lang="en-US" altLang="zh-CN" b="1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Network Stack</a:t>
            </a:r>
            <a:endParaRPr lang="en-US" altLang="zh-CN" b="1" dirty="0">
              <a:solidFill>
                <a:srgbClr val="000000">
                  <a:lumMod val="75000"/>
                  <a:lumOff val="2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5" name="TextBox 13">
            <a:extLst>
              <a:ext uri="{FF2B5EF4-FFF2-40B4-BE49-F238E27FC236}">
                <a16:creationId xmlns:a16="http://schemas.microsoft.com/office/drawing/2014/main" id="{B8BE04CB-745A-7029-85DA-1650C6443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531" y="4045193"/>
            <a:ext cx="101085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defRPr/>
            </a:pPr>
            <a:r>
              <a:rPr lang="en-US" altLang="zh-CN" b="1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Hướng phát triển</a:t>
            </a:r>
            <a:endParaRPr lang="en-US" altLang="zh-CN" b="1" dirty="0">
              <a:solidFill>
                <a:srgbClr val="000000">
                  <a:lumMod val="75000"/>
                  <a:lumOff val="2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6" name="TextBox 13">
            <a:extLst>
              <a:ext uri="{FF2B5EF4-FFF2-40B4-BE49-F238E27FC236}">
                <a16:creationId xmlns:a16="http://schemas.microsoft.com/office/drawing/2014/main" id="{605A815A-EF0B-B5A4-00F4-B01CB379E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4670" y="4203825"/>
            <a:ext cx="1295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defRPr/>
            </a:pPr>
            <a:r>
              <a:rPr lang="en-US" altLang="zh-CN" b="1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Demo</a:t>
            </a:r>
            <a:endParaRPr lang="en-US" altLang="zh-CN" b="1" dirty="0">
              <a:solidFill>
                <a:srgbClr val="000000">
                  <a:lumMod val="75000"/>
                  <a:lumOff val="2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105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9" grpId="0" animBg="1"/>
      <p:bldP spid="27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/>
      <p:bldP spid="82" grpId="0"/>
      <p:bldP spid="83" grpId="0"/>
      <p:bldP spid="84" grpId="0"/>
      <p:bldP spid="85" grpId="0"/>
      <p:bldP spid="8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0975D47F-FE0D-49EB-B163-AF91073A4002}"/>
              </a:ext>
            </a:extLst>
          </p:cNvPr>
          <p:cNvSpPr/>
          <p:nvPr/>
        </p:nvSpPr>
        <p:spPr>
          <a:xfrm>
            <a:off x="-12700" y="-12700"/>
            <a:ext cx="3505200" cy="6883400"/>
          </a:xfrm>
          <a:custGeom>
            <a:avLst/>
            <a:gdLst>
              <a:gd name="connsiteX0" fmla="*/ 12700 w 3505200"/>
              <a:gd name="connsiteY0" fmla="*/ 12700 h 6883400"/>
              <a:gd name="connsiteX1" fmla="*/ 3505200 w 3505200"/>
              <a:gd name="connsiteY1" fmla="*/ 0 h 6883400"/>
              <a:gd name="connsiteX2" fmla="*/ 1663700 w 3505200"/>
              <a:gd name="connsiteY2" fmla="*/ 6883400 h 6883400"/>
              <a:gd name="connsiteX3" fmla="*/ 0 w 3505200"/>
              <a:gd name="connsiteY3" fmla="*/ 6883400 h 6883400"/>
              <a:gd name="connsiteX4" fmla="*/ 12700 w 3505200"/>
              <a:gd name="connsiteY4" fmla="*/ 12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6883400">
                <a:moveTo>
                  <a:pt x="12700" y="12700"/>
                </a:moveTo>
                <a:lnTo>
                  <a:pt x="3505200" y="0"/>
                </a:lnTo>
                <a:lnTo>
                  <a:pt x="1663700" y="6883400"/>
                </a:lnTo>
                <a:lnTo>
                  <a:pt x="0" y="6883400"/>
                </a:lnTo>
                <a:cubicBezTo>
                  <a:pt x="4233" y="4593167"/>
                  <a:pt x="8467" y="2302933"/>
                  <a:pt x="12700" y="12700"/>
                </a:cubicBez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7A1BE885-D5D3-4152-A4D5-34702B34D0CE}"/>
              </a:ext>
            </a:extLst>
          </p:cNvPr>
          <p:cNvSpPr/>
          <p:nvPr/>
        </p:nvSpPr>
        <p:spPr>
          <a:xfrm>
            <a:off x="1651000" y="-25400"/>
            <a:ext cx="10071100" cy="6908800"/>
          </a:xfrm>
          <a:custGeom>
            <a:avLst/>
            <a:gdLst>
              <a:gd name="connsiteX0" fmla="*/ 1828800 w 10071100"/>
              <a:gd name="connsiteY0" fmla="*/ 0 h 6908800"/>
              <a:gd name="connsiteX1" fmla="*/ 0 w 10071100"/>
              <a:gd name="connsiteY1" fmla="*/ 6908800 h 6908800"/>
              <a:gd name="connsiteX2" fmla="*/ 10071100 w 10071100"/>
              <a:gd name="connsiteY2" fmla="*/ 6896100 h 6908800"/>
              <a:gd name="connsiteX3" fmla="*/ 6083300 w 10071100"/>
              <a:gd name="connsiteY3" fmla="*/ 25400 h 6908800"/>
              <a:gd name="connsiteX4" fmla="*/ 1828800 w 10071100"/>
              <a:gd name="connsiteY4" fmla="*/ 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1100" h="6908800">
                <a:moveTo>
                  <a:pt x="1828800" y="0"/>
                </a:moveTo>
                <a:lnTo>
                  <a:pt x="0" y="6908800"/>
                </a:lnTo>
                <a:lnTo>
                  <a:pt x="10071100" y="6896100"/>
                </a:lnTo>
                <a:lnTo>
                  <a:pt x="6083300" y="25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FFF0C30B-1169-4918-9D41-2F594C7915F4}"/>
              </a:ext>
            </a:extLst>
          </p:cNvPr>
          <p:cNvSpPr/>
          <p:nvPr/>
        </p:nvSpPr>
        <p:spPr>
          <a:xfrm>
            <a:off x="7737475" y="-12700"/>
            <a:ext cx="4467225" cy="6899275"/>
          </a:xfrm>
          <a:custGeom>
            <a:avLst/>
            <a:gdLst>
              <a:gd name="connsiteX0" fmla="*/ 0 w 4457700"/>
              <a:gd name="connsiteY0" fmla="*/ 0 h 6896100"/>
              <a:gd name="connsiteX1" fmla="*/ 4457700 w 4457700"/>
              <a:gd name="connsiteY1" fmla="*/ 12700 h 6896100"/>
              <a:gd name="connsiteX2" fmla="*/ 4457700 w 4457700"/>
              <a:gd name="connsiteY2" fmla="*/ 6896100 h 6896100"/>
              <a:gd name="connsiteX3" fmla="*/ 4000500 w 4457700"/>
              <a:gd name="connsiteY3" fmla="*/ 6883400 h 6896100"/>
              <a:gd name="connsiteX4" fmla="*/ 0 w 4457700"/>
              <a:gd name="connsiteY4" fmla="*/ 0 h 6896100"/>
              <a:gd name="connsiteX0" fmla="*/ 0 w 4457700"/>
              <a:gd name="connsiteY0" fmla="*/ 0 h 6911975"/>
              <a:gd name="connsiteX1" fmla="*/ 4457700 w 4457700"/>
              <a:gd name="connsiteY1" fmla="*/ 12700 h 6911975"/>
              <a:gd name="connsiteX2" fmla="*/ 4457700 w 4457700"/>
              <a:gd name="connsiteY2" fmla="*/ 6896100 h 6911975"/>
              <a:gd name="connsiteX3" fmla="*/ 3981450 w 4457700"/>
              <a:gd name="connsiteY3" fmla="*/ 6911975 h 6911975"/>
              <a:gd name="connsiteX4" fmla="*/ 0 w 4457700"/>
              <a:gd name="connsiteY4" fmla="*/ 0 h 6911975"/>
              <a:gd name="connsiteX0" fmla="*/ 0 w 4448175"/>
              <a:gd name="connsiteY0" fmla="*/ 34925 h 6899275"/>
              <a:gd name="connsiteX1" fmla="*/ 4448175 w 4448175"/>
              <a:gd name="connsiteY1" fmla="*/ 0 h 6899275"/>
              <a:gd name="connsiteX2" fmla="*/ 4448175 w 4448175"/>
              <a:gd name="connsiteY2" fmla="*/ 6883400 h 6899275"/>
              <a:gd name="connsiteX3" fmla="*/ 3971925 w 4448175"/>
              <a:gd name="connsiteY3" fmla="*/ 6899275 h 6899275"/>
              <a:gd name="connsiteX4" fmla="*/ 0 w 4448175"/>
              <a:gd name="connsiteY4" fmla="*/ 34925 h 6899275"/>
              <a:gd name="connsiteX0" fmla="*/ 0 w 4467225"/>
              <a:gd name="connsiteY0" fmla="*/ 6350 h 6899275"/>
              <a:gd name="connsiteX1" fmla="*/ 4467225 w 4467225"/>
              <a:gd name="connsiteY1" fmla="*/ 0 h 6899275"/>
              <a:gd name="connsiteX2" fmla="*/ 4467225 w 4467225"/>
              <a:gd name="connsiteY2" fmla="*/ 6883400 h 6899275"/>
              <a:gd name="connsiteX3" fmla="*/ 3990975 w 4467225"/>
              <a:gd name="connsiteY3" fmla="*/ 6899275 h 6899275"/>
              <a:gd name="connsiteX4" fmla="*/ 0 w 4467225"/>
              <a:gd name="connsiteY4" fmla="*/ 6350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7225" h="6899275">
                <a:moveTo>
                  <a:pt x="0" y="6350"/>
                </a:moveTo>
                <a:lnTo>
                  <a:pt x="4467225" y="0"/>
                </a:lnTo>
                <a:lnTo>
                  <a:pt x="4467225" y="6883400"/>
                </a:lnTo>
                <a:lnTo>
                  <a:pt x="3990975" y="6899275"/>
                </a:lnTo>
                <a:lnTo>
                  <a:pt x="0" y="6350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8C4E4030-DFB9-491D-AA12-7496A1A77D4B}"/>
              </a:ext>
            </a:extLst>
          </p:cNvPr>
          <p:cNvGrpSpPr/>
          <p:nvPr/>
        </p:nvGrpSpPr>
        <p:grpSpPr>
          <a:xfrm>
            <a:off x="461736" y="336783"/>
            <a:ext cx="11260364" cy="6066967"/>
            <a:chOff x="461736" y="336783"/>
            <a:chExt cx="11260364" cy="6066967"/>
          </a:xfrm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0EE1DB9D-AC2B-4A12-B110-9085682E4EEF}"/>
                </a:ext>
              </a:extLst>
            </p:cNvPr>
            <p:cNvSpPr/>
            <p:nvPr/>
          </p:nvSpPr>
          <p:spPr>
            <a:xfrm>
              <a:off x="461736" y="336783"/>
              <a:ext cx="11260364" cy="6066967"/>
            </a:xfrm>
            <a:prstGeom prst="roundRect">
              <a:avLst>
                <a:gd name="adj" fmla="val 1595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4D4941A9-3DB8-48B8-A092-BEC812A61040}"/>
                </a:ext>
              </a:extLst>
            </p:cNvPr>
            <p:cNvSpPr/>
            <p:nvPr/>
          </p:nvSpPr>
          <p:spPr>
            <a:xfrm>
              <a:off x="798286" y="624115"/>
              <a:ext cx="10580913" cy="5471886"/>
            </a:xfrm>
            <a:prstGeom prst="roundRect">
              <a:avLst>
                <a:gd name="adj" fmla="val 1595"/>
              </a:avLst>
            </a:prstGeom>
            <a:noFill/>
            <a:ln w="158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485B5B7-23C3-404A-BFA1-F9F404BF754D}"/>
              </a:ext>
            </a:extLst>
          </p:cNvPr>
          <p:cNvSpPr/>
          <p:nvPr/>
        </p:nvSpPr>
        <p:spPr>
          <a:xfrm>
            <a:off x="4151941" y="1816377"/>
            <a:ext cx="3753642" cy="584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PERSONAL RESUME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CF0B7D-2A48-4065-8E8B-B333291DB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943" y="3062669"/>
            <a:ext cx="1019144" cy="101914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1F3697C-8592-4823-988F-641162FAD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522" y="2122152"/>
            <a:ext cx="1862082" cy="93104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F5DF39C-CA77-4053-AB0D-1777F94E3A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320" y="4507205"/>
            <a:ext cx="1150877" cy="86315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64DBA31-73A0-4D73-9121-23F67C0C24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431" y="3355752"/>
            <a:ext cx="1152946" cy="153726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EA6C936-B995-440E-A2F7-341A585C58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395" y="5127226"/>
            <a:ext cx="1884161" cy="125610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8D40C0D-25BA-4F3A-8BA8-CCCF11626A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69" y="4932512"/>
            <a:ext cx="1221361" cy="122136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F920C4A-AF69-42B7-9CA2-927A3FD4B4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37" y="517842"/>
            <a:ext cx="1123950" cy="112395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2F136E4-ADEC-4B3E-86A1-12BC8FB241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789" y="1086813"/>
            <a:ext cx="1169552" cy="584776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75D89683-E93A-4EA7-945C-5077020018A2}"/>
              </a:ext>
            </a:extLst>
          </p:cNvPr>
          <p:cNvSpPr/>
          <p:nvPr/>
        </p:nvSpPr>
        <p:spPr>
          <a:xfrm>
            <a:off x="2991072" y="2751287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THANKS</a:t>
            </a:r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8F1E72B7-A4F9-4867-97BD-B550A894D522}"/>
              </a:ext>
            </a:extLst>
          </p:cNvPr>
          <p:cNvSpPr/>
          <p:nvPr/>
        </p:nvSpPr>
        <p:spPr>
          <a:xfrm>
            <a:off x="10261429" y="4264374"/>
            <a:ext cx="526098" cy="485662"/>
          </a:xfrm>
          <a:custGeom>
            <a:avLst/>
            <a:gdLst>
              <a:gd name="connsiteX0" fmla="*/ 1066800 w 1066800"/>
              <a:gd name="connsiteY0" fmla="*/ 0 h 889000"/>
              <a:gd name="connsiteX1" fmla="*/ 1066800 w 1066800"/>
              <a:gd name="connsiteY1" fmla="*/ 889000 h 889000"/>
              <a:gd name="connsiteX2" fmla="*/ 0 w 1066800"/>
              <a:gd name="connsiteY2" fmla="*/ 889000 h 889000"/>
              <a:gd name="connsiteX3" fmla="*/ 647700 w 1066800"/>
              <a:gd name="connsiteY3" fmla="*/ 495300 h 889000"/>
              <a:gd name="connsiteX4" fmla="*/ 0 w 1066800"/>
              <a:gd name="connsiteY4" fmla="*/ 101600 h 889000"/>
              <a:gd name="connsiteX5" fmla="*/ 1041400 w 1066800"/>
              <a:gd name="connsiteY5" fmla="*/ 25400 h 889000"/>
              <a:gd name="connsiteX6" fmla="*/ 1066800 w 1066800"/>
              <a:gd name="connsiteY6" fmla="*/ 0 h 889000"/>
              <a:gd name="connsiteX0" fmla="*/ 1041400 w 1066800"/>
              <a:gd name="connsiteY0" fmla="*/ 0 h 863600"/>
              <a:gd name="connsiteX1" fmla="*/ 1066800 w 1066800"/>
              <a:gd name="connsiteY1" fmla="*/ 863600 h 863600"/>
              <a:gd name="connsiteX2" fmla="*/ 0 w 1066800"/>
              <a:gd name="connsiteY2" fmla="*/ 863600 h 863600"/>
              <a:gd name="connsiteX3" fmla="*/ 647700 w 1066800"/>
              <a:gd name="connsiteY3" fmla="*/ 469900 h 863600"/>
              <a:gd name="connsiteX4" fmla="*/ 0 w 1066800"/>
              <a:gd name="connsiteY4" fmla="*/ 76200 h 863600"/>
              <a:gd name="connsiteX5" fmla="*/ 1041400 w 1066800"/>
              <a:gd name="connsiteY5" fmla="*/ 0 h 863600"/>
              <a:gd name="connsiteX0" fmla="*/ 1081881 w 1081881"/>
              <a:gd name="connsiteY0" fmla="*/ 0 h 868363"/>
              <a:gd name="connsiteX1" fmla="*/ 1066800 w 1081881"/>
              <a:gd name="connsiteY1" fmla="*/ 868363 h 868363"/>
              <a:gd name="connsiteX2" fmla="*/ 0 w 1081881"/>
              <a:gd name="connsiteY2" fmla="*/ 868363 h 868363"/>
              <a:gd name="connsiteX3" fmla="*/ 647700 w 1081881"/>
              <a:gd name="connsiteY3" fmla="*/ 474663 h 868363"/>
              <a:gd name="connsiteX4" fmla="*/ 0 w 1081881"/>
              <a:gd name="connsiteY4" fmla="*/ 80963 h 868363"/>
              <a:gd name="connsiteX5" fmla="*/ 1081881 w 1081881"/>
              <a:gd name="connsiteY5" fmla="*/ 0 h 868363"/>
              <a:gd name="connsiteX0" fmla="*/ 1086643 w 1086643"/>
              <a:gd name="connsiteY0" fmla="*/ 14287 h 882650"/>
              <a:gd name="connsiteX1" fmla="*/ 1071562 w 1086643"/>
              <a:gd name="connsiteY1" fmla="*/ 882650 h 882650"/>
              <a:gd name="connsiteX2" fmla="*/ 4762 w 1086643"/>
              <a:gd name="connsiteY2" fmla="*/ 882650 h 882650"/>
              <a:gd name="connsiteX3" fmla="*/ 652462 w 1086643"/>
              <a:gd name="connsiteY3" fmla="*/ 488950 h 882650"/>
              <a:gd name="connsiteX4" fmla="*/ 0 w 1086643"/>
              <a:gd name="connsiteY4" fmla="*/ 0 h 882650"/>
              <a:gd name="connsiteX5" fmla="*/ 1086643 w 1086643"/>
              <a:gd name="connsiteY5" fmla="*/ 14287 h 882650"/>
              <a:gd name="connsiteX0" fmla="*/ 1086643 w 1086643"/>
              <a:gd name="connsiteY0" fmla="*/ 14287 h 887412"/>
              <a:gd name="connsiteX1" fmla="*/ 1083468 w 1086643"/>
              <a:gd name="connsiteY1" fmla="*/ 887412 h 887412"/>
              <a:gd name="connsiteX2" fmla="*/ 4762 w 1086643"/>
              <a:gd name="connsiteY2" fmla="*/ 882650 h 887412"/>
              <a:gd name="connsiteX3" fmla="*/ 652462 w 1086643"/>
              <a:gd name="connsiteY3" fmla="*/ 488950 h 887412"/>
              <a:gd name="connsiteX4" fmla="*/ 0 w 1086643"/>
              <a:gd name="connsiteY4" fmla="*/ 0 h 887412"/>
              <a:gd name="connsiteX5" fmla="*/ 1086643 w 1086643"/>
              <a:gd name="connsiteY5" fmla="*/ 14287 h 887412"/>
              <a:gd name="connsiteX0" fmla="*/ 1086643 w 1086643"/>
              <a:gd name="connsiteY0" fmla="*/ 14287 h 887412"/>
              <a:gd name="connsiteX1" fmla="*/ 1083468 w 1086643"/>
              <a:gd name="connsiteY1" fmla="*/ 887412 h 887412"/>
              <a:gd name="connsiteX2" fmla="*/ 4762 w 1086643"/>
              <a:gd name="connsiteY2" fmla="*/ 882650 h 887412"/>
              <a:gd name="connsiteX3" fmla="*/ 671512 w 1086643"/>
              <a:gd name="connsiteY3" fmla="*/ 415131 h 887412"/>
              <a:gd name="connsiteX4" fmla="*/ 0 w 1086643"/>
              <a:gd name="connsiteY4" fmla="*/ 0 h 887412"/>
              <a:gd name="connsiteX5" fmla="*/ 1086643 w 1086643"/>
              <a:gd name="connsiteY5" fmla="*/ 14287 h 887412"/>
              <a:gd name="connsiteX0" fmla="*/ 1079499 w 1083592"/>
              <a:gd name="connsiteY0" fmla="*/ 2381 h 887412"/>
              <a:gd name="connsiteX1" fmla="*/ 1083468 w 1083592"/>
              <a:gd name="connsiteY1" fmla="*/ 887412 h 887412"/>
              <a:gd name="connsiteX2" fmla="*/ 4762 w 1083592"/>
              <a:gd name="connsiteY2" fmla="*/ 882650 h 887412"/>
              <a:gd name="connsiteX3" fmla="*/ 671512 w 1083592"/>
              <a:gd name="connsiteY3" fmla="*/ 415131 h 887412"/>
              <a:gd name="connsiteX4" fmla="*/ 0 w 1083592"/>
              <a:gd name="connsiteY4" fmla="*/ 0 h 887412"/>
              <a:gd name="connsiteX5" fmla="*/ 1079499 w 1083592"/>
              <a:gd name="connsiteY5" fmla="*/ 2381 h 887412"/>
              <a:gd name="connsiteX0" fmla="*/ 1091405 w 1091405"/>
              <a:gd name="connsiteY0" fmla="*/ 4762 h 887412"/>
              <a:gd name="connsiteX1" fmla="*/ 1083468 w 1091405"/>
              <a:gd name="connsiteY1" fmla="*/ 887412 h 887412"/>
              <a:gd name="connsiteX2" fmla="*/ 4762 w 1091405"/>
              <a:gd name="connsiteY2" fmla="*/ 882650 h 887412"/>
              <a:gd name="connsiteX3" fmla="*/ 671512 w 1091405"/>
              <a:gd name="connsiteY3" fmla="*/ 415131 h 887412"/>
              <a:gd name="connsiteX4" fmla="*/ 0 w 1091405"/>
              <a:gd name="connsiteY4" fmla="*/ 0 h 887412"/>
              <a:gd name="connsiteX5" fmla="*/ 1091405 w 1091405"/>
              <a:gd name="connsiteY5" fmla="*/ 4762 h 887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1405" h="887412">
                <a:moveTo>
                  <a:pt x="1091405" y="4762"/>
                </a:moveTo>
                <a:cubicBezTo>
                  <a:pt x="1090347" y="295804"/>
                  <a:pt x="1084526" y="596370"/>
                  <a:pt x="1083468" y="887412"/>
                </a:cubicBezTo>
                <a:lnTo>
                  <a:pt x="4762" y="882650"/>
                </a:lnTo>
                <a:lnTo>
                  <a:pt x="671512" y="415131"/>
                </a:lnTo>
                <a:lnTo>
                  <a:pt x="0" y="0"/>
                </a:lnTo>
                <a:lnTo>
                  <a:pt x="1091405" y="4762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5DB9487B-99BF-4C35-AA53-E07A650C851B}"/>
              </a:ext>
            </a:extLst>
          </p:cNvPr>
          <p:cNvSpPr/>
          <p:nvPr/>
        </p:nvSpPr>
        <p:spPr>
          <a:xfrm>
            <a:off x="10093041" y="2387600"/>
            <a:ext cx="320959" cy="276689"/>
          </a:xfrm>
          <a:prstGeom prst="triangle">
            <a:avLst/>
          </a:prstGeom>
          <a:solidFill>
            <a:srgbClr val="E61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910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9" grpId="0" animBg="1"/>
      <p:bldP spid="29" grpId="0"/>
      <p:bldP spid="33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883A8C68-9946-42C7-82C9-2FE0DAE61D4A}"/>
              </a:ext>
            </a:extLst>
          </p:cNvPr>
          <p:cNvSpPr/>
          <p:nvPr/>
        </p:nvSpPr>
        <p:spPr>
          <a:xfrm>
            <a:off x="-12700" y="-12700"/>
            <a:ext cx="3505200" cy="6883400"/>
          </a:xfrm>
          <a:custGeom>
            <a:avLst/>
            <a:gdLst>
              <a:gd name="connsiteX0" fmla="*/ 12700 w 3505200"/>
              <a:gd name="connsiteY0" fmla="*/ 12700 h 6883400"/>
              <a:gd name="connsiteX1" fmla="*/ 3505200 w 3505200"/>
              <a:gd name="connsiteY1" fmla="*/ 0 h 6883400"/>
              <a:gd name="connsiteX2" fmla="*/ 1663700 w 3505200"/>
              <a:gd name="connsiteY2" fmla="*/ 6883400 h 6883400"/>
              <a:gd name="connsiteX3" fmla="*/ 0 w 3505200"/>
              <a:gd name="connsiteY3" fmla="*/ 6883400 h 6883400"/>
              <a:gd name="connsiteX4" fmla="*/ 12700 w 3505200"/>
              <a:gd name="connsiteY4" fmla="*/ 12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6883400">
                <a:moveTo>
                  <a:pt x="12700" y="12700"/>
                </a:moveTo>
                <a:lnTo>
                  <a:pt x="3505200" y="0"/>
                </a:lnTo>
                <a:lnTo>
                  <a:pt x="1663700" y="6883400"/>
                </a:lnTo>
                <a:lnTo>
                  <a:pt x="0" y="6883400"/>
                </a:lnTo>
                <a:cubicBezTo>
                  <a:pt x="4233" y="4593167"/>
                  <a:pt x="8467" y="2302933"/>
                  <a:pt x="12700" y="12700"/>
                </a:cubicBez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9185846E-F018-4B65-83BD-B7847A836BAE}"/>
              </a:ext>
            </a:extLst>
          </p:cNvPr>
          <p:cNvSpPr/>
          <p:nvPr/>
        </p:nvSpPr>
        <p:spPr>
          <a:xfrm>
            <a:off x="1651000" y="-25400"/>
            <a:ext cx="10071100" cy="6908800"/>
          </a:xfrm>
          <a:custGeom>
            <a:avLst/>
            <a:gdLst>
              <a:gd name="connsiteX0" fmla="*/ 1828800 w 10071100"/>
              <a:gd name="connsiteY0" fmla="*/ 0 h 6908800"/>
              <a:gd name="connsiteX1" fmla="*/ 0 w 10071100"/>
              <a:gd name="connsiteY1" fmla="*/ 6908800 h 6908800"/>
              <a:gd name="connsiteX2" fmla="*/ 10071100 w 10071100"/>
              <a:gd name="connsiteY2" fmla="*/ 6896100 h 6908800"/>
              <a:gd name="connsiteX3" fmla="*/ 6083300 w 10071100"/>
              <a:gd name="connsiteY3" fmla="*/ 25400 h 6908800"/>
              <a:gd name="connsiteX4" fmla="*/ 1828800 w 10071100"/>
              <a:gd name="connsiteY4" fmla="*/ 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1100" h="6908800">
                <a:moveTo>
                  <a:pt x="1828800" y="0"/>
                </a:moveTo>
                <a:lnTo>
                  <a:pt x="0" y="6908800"/>
                </a:lnTo>
                <a:lnTo>
                  <a:pt x="10071100" y="6896100"/>
                </a:lnTo>
                <a:lnTo>
                  <a:pt x="6083300" y="25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553BEBF0-52F3-42F9-B2DD-A4A8BFADBC4A}"/>
              </a:ext>
            </a:extLst>
          </p:cNvPr>
          <p:cNvSpPr/>
          <p:nvPr/>
        </p:nvSpPr>
        <p:spPr>
          <a:xfrm>
            <a:off x="7737475" y="-12700"/>
            <a:ext cx="4467225" cy="6899275"/>
          </a:xfrm>
          <a:custGeom>
            <a:avLst/>
            <a:gdLst>
              <a:gd name="connsiteX0" fmla="*/ 0 w 4457700"/>
              <a:gd name="connsiteY0" fmla="*/ 0 h 6896100"/>
              <a:gd name="connsiteX1" fmla="*/ 4457700 w 4457700"/>
              <a:gd name="connsiteY1" fmla="*/ 12700 h 6896100"/>
              <a:gd name="connsiteX2" fmla="*/ 4457700 w 4457700"/>
              <a:gd name="connsiteY2" fmla="*/ 6896100 h 6896100"/>
              <a:gd name="connsiteX3" fmla="*/ 4000500 w 4457700"/>
              <a:gd name="connsiteY3" fmla="*/ 6883400 h 6896100"/>
              <a:gd name="connsiteX4" fmla="*/ 0 w 4457700"/>
              <a:gd name="connsiteY4" fmla="*/ 0 h 6896100"/>
              <a:gd name="connsiteX0" fmla="*/ 0 w 4457700"/>
              <a:gd name="connsiteY0" fmla="*/ 0 h 6911975"/>
              <a:gd name="connsiteX1" fmla="*/ 4457700 w 4457700"/>
              <a:gd name="connsiteY1" fmla="*/ 12700 h 6911975"/>
              <a:gd name="connsiteX2" fmla="*/ 4457700 w 4457700"/>
              <a:gd name="connsiteY2" fmla="*/ 6896100 h 6911975"/>
              <a:gd name="connsiteX3" fmla="*/ 3981450 w 4457700"/>
              <a:gd name="connsiteY3" fmla="*/ 6911975 h 6911975"/>
              <a:gd name="connsiteX4" fmla="*/ 0 w 4457700"/>
              <a:gd name="connsiteY4" fmla="*/ 0 h 6911975"/>
              <a:gd name="connsiteX0" fmla="*/ 0 w 4448175"/>
              <a:gd name="connsiteY0" fmla="*/ 34925 h 6899275"/>
              <a:gd name="connsiteX1" fmla="*/ 4448175 w 4448175"/>
              <a:gd name="connsiteY1" fmla="*/ 0 h 6899275"/>
              <a:gd name="connsiteX2" fmla="*/ 4448175 w 4448175"/>
              <a:gd name="connsiteY2" fmla="*/ 6883400 h 6899275"/>
              <a:gd name="connsiteX3" fmla="*/ 3971925 w 4448175"/>
              <a:gd name="connsiteY3" fmla="*/ 6899275 h 6899275"/>
              <a:gd name="connsiteX4" fmla="*/ 0 w 4448175"/>
              <a:gd name="connsiteY4" fmla="*/ 34925 h 6899275"/>
              <a:gd name="connsiteX0" fmla="*/ 0 w 4467225"/>
              <a:gd name="connsiteY0" fmla="*/ 6350 h 6899275"/>
              <a:gd name="connsiteX1" fmla="*/ 4467225 w 4467225"/>
              <a:gd name="connsiteY1" fmla="*/ 0 h 6899275"/>
              <a:gd name="connsiteX2" fmla="*/ 4467225 w 4467225"/>
              <a:gd name="connsiteY2" fmla="*/ 6883400 h 6899275"/>
              <a:gd name="connsiteX3" fmla="*/ 3990975 w 4467225"/>
              <a:gd name="connsiteY3" fmla="*/ 6899275 h 6899275"/>
              <a:gd name="connsiteX4" fmla="*/ 0 w 4467225"/>
              <a:gd name="connsiteY4" fmla="*/ 6350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7225" h="6899275">
                <a:moveTo>
                  <a:pt x="0" y="6350"/>
                </a:moveTo>
                <a:lnTo>
                  <a:pt x="4467225" y="0"/>
                </a:lnTo>
                <a:lnTo>
                  <a:pt x="4467225" y="6883400"/>
                </a:lnTo>
                <a:lnTo>
                  <a:pt x="3990975" y="6899275"/>
                </a:lnTo>
                <a:lnTo>
                  <a:pt x="0" y="6350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0161D24-99E6-4E77-AC4C-21120F89774A}"/>
              </a:ext>
            </a:extLst>
          </p:cNvPr>
          <p:cNvGrpSpPr/>
          <p:nvPr/>
        </p:nvGrpSpPr>
        <p:grpSpPr>
          <a:xfrm>
            <a:off x="461736" y="336783"/>
            <a:ext cx="11260364" cy="6066967"/>
            <a:chOff x="461736" y="336783"/>
            <a:chExt cx="11260364" cy="6066967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BB0B2146-8135-4C64-811B-E3B1DD2C9D5A}"/>
                </a:ext>
              </a:extLst>
            </p:cNvPr>
            <p:cNvSpPr/>
            <p:nvPr/>
          </p:nvSpPr>
          <p:spPr>
            <a:xfrm>
              <a:off x="461736" y="336783"/>
              <a:ext cx="11260364" cy="6066967"/>
            </a:xfrm>
            <a:prstGeom prst="roundRect">
              <a:avLst>
                <a:gd name="adj" fmla="val 1595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974EE83A-4580-4206-AE77-EBC9FA596595}"/>
                </a:ext>
              </a:extLst>
            </p:cNvPr>
            <p:cNvSpPr/>
            <p:nvPr/>
          </p:nvSpPr>
          <p:spPr>
            <a:xfrm>
              <a:off x="798286" y="624115"/>
              <a:ext cx="10580913" cy="5471886"/>
            </a:xfrm>
            <a:prstGeom prst="roundRect">
              <a:avLst>
                <a:gd name="adj" fmla="val 1595"/>
              </a:avLst>
            </a:prstGeom>
            <a:noFill/>
            <a:ln w="158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A6A7E688-13E2-4093-8903-EFE22618146C}"/>
              </a:ext>
            </a:extLst>
          </p:cNvPr>
          <p:cNvSpPr/>
          <p:nvPr/>
        </p:nvSpPr>
        <p:spPr>
          <a:xfrm>
            <a:off x="4151941" y="2044977"/>
            <a:ext cx="3753642" cy="584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PART ONE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FC23526-3398-484D-A292-DD4EB7FCE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943" y="3507169"/>
            <a:ext cx="1019144" cy="101914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62D5342-5F06-4A2E-BEFD-70028AAD6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345" y="2566652"/>
            <a:ext cx="1862082" cy="93104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0B3A3E0-4DD2-49D9-993E-0D71C34899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143" y="4951705"/>
            <a:ext cx="1150877" cy="86315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82E8421-DD3A-4801-835C-5BF8E3B14E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254" y="3355752"/>
            <a:ext cx="1152946" cy="153726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A509783-4741-42FF-A02C-D61E6CC5CB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572" y="5127226"/>
            <a:ext cx="1884161" cy="125610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DE54687-8D94-4961-A142-C46AC2975F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69" y="4932512"/>
            <a:ext cx="1221361" cy="122136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979AE8E-CED1-4EFE-9AA2-DBAFBFEFF3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60" y="517842"/>
            <a:ext cx="1123950" cy="11239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4DC986A-8D08-447C-9ED1-EC89D9C12F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583" y="1645093"/>
            <a:ext cx="1169552" cy="584776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46D8195-7D21-4528-91A1-30052AA40FDB}"/>
              </a:ext>
            </a:extLst>
          </p:cNvPr>
          <p:cNvSpPr/>
          <p:nvPr/>
        </p:nvSpPr>
        <p:spPr>
          <a:xfrm>
            <a:off x="3392214" y="2929105"/>
            <a:ext cx="538852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 b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Giới thiệu đề tài</a:t>
            </a:r>
            <a:endParaRPr lang="zh-CN" altLang="en-US" sz="60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FEA0F2D-5002-4C53-BDEB-955124DF5B17}"/>
              </a:ext>
            </a:extLst>
          </p:cNvPr>
          <p:cNvSpPr/>
          <p:nvPr/>
        </p:nvSpPr>
        <p:spPr>
          <a:xfrm>
            <a:off x="3038478" y="42728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Ở đây tụi mình sẽ giới thiệu các chức năng mà ứng dụng chơi cờ vua mở rộng có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A18FAB3A-1DD1-4871-935C-2DBBF58E3C11}"/>
              </a:ext>
            </a:extLst>
          </p:cNvPr>
          <p:cNvSpPr/>
          <p:nvPr/>
        </p:nvSpPr>
        <p:spPr>
          <a:xfrm>
            <a:off x="10261429" y="4264374"/>
            <a:ext cx="526098" cy="485662"/>
          </a:xfrm>
          <a:custGeom>
            <a:avLst/>
            <a:gdLst>
              <a:gd name="connsiteX0" fmla="*/ 1066800 w 1066800"/>
              <a:gd name="connsiteY0" fmla="*/ 0 h 889000"/>
              <a:gd name="connsiteX1" fmla="*/ 1066800 w 1066800"/>
              <a:gd name="connsiteY1" fmla="*/ 889000 h 889000"/>
              <a:gd name="connsiteX2" fmla="*/ 0 w 1066800"/>
              <a:gd name="connsiteY2" fmla="*/ 889000 h 889000"/>
              <a:gd name="connsiteX3" fmla="*/ 647700 w 1066800"/>
              <a:gd name="connsiteY3" fmla="*/ 495300 h 889000"/>
              <a:gd name="connsiteX4" fmla="*/ 0 w 1066800"/>
              <a:gd name="connsiteY4" fmla="*/ 101600 h 889000"/>
              <a:gd name="connsiteX5" fmla="*/ 1041400 w 1066800"/>
              <a:gd name="connsiteY5" fmla="*/ 25400 h 889000"/>
              <a:gd name="connsiteX6" fmla="*/ 1066800 w 1066800"/>
              <a:gd name="connsiteY6" fmla="*/ 0 h 889000"/>
              <a:gd name="connsiteX0" fmla="*/ 1041400 w 1066800"/>
              <a:gd name="connsiteY0" fmla="*/ 0 h 863600"/>
              <a:gd name="connsiteX1" fmla="*/ 1066800 w 1066800"/>
              <a:gd name="connsiteY1" fmla="*/ 863600 h 863600"/>
              <a:gd name="connsiteX2" fmla="*/ 0 w 1066800"/>
              <a:gd name="connsiteY2" fmla="*/ 863600 h 863600"/>
              <a:gd name="connsiteX3" fmla="*/ 647700 w 1066800"/>
              <a:gd name="connsiteY3" fmla="*/ 469900 h 863600"/>
              <a:gd name="connsiteX4" fmla="*/ 0 w 1066800"/>
              <a:gd name="connsiteY4" fmla="*/ 76200 h 863600"/>
              <a:gd name="connsiteX5" fmla="*/ 1041400 w 1066800"/>
              <a:gd name="connsiteY5" fmla="*/ 0 h 863600"/>
              <a:gd name="connsiteX0" fmla="*/ 1081881 w 1081881"/>
              <a:gd name="connsiteY0" fmla="*/ 0 h 868363"/>
              <a:gd name="connsiteX1" fmla="*/ 1066800 w 1081881"/>
              <a:gd name="connsiteY1" fmla="*/ 868363 h 868363"/>
              <a:gd name="connsiteX2" fmla="*/ 0 w 1081881"/>
              <a:gd name="connsiteY2" fmla="*/ 868363 h 868363"/>
              <a:gd name="connsiteX3" fmla="*/ 647700 w 1081881"/>
              <a:gd name="connsiteY3" fmla="*/ 474663 h 868363"/>
              <a:gd name="connsiteX4" fmla="*/ 0 w 1081881"/>
              <a:gd name="connsiteY4" fmla="*/ 80963 h 868363"/>
              <a:gd name="connsiteX5" fmla="*/ 1081881 w 1081881"/>
              <a:gd name="connsiteY5" fmla="*/ 0 h 868363"/>
              <a:gd name="connsiteX0" fmla="*/ 1086643 w 1086643"/>
              <a:gd name="connsiteY0" fmla="*/ 14287 h 882650"/>
              <a:gd name="connsiteX1" fmla="*/ 1071562 w 1086643"/>
              <a:gd name="connsiteY1" fmla="*/ 882650 h 882650"/>
              <a:gd name="connsiteX2" fmla="*/ 4762 w 1086643"/>
              <a:gd name="connsiteY2" fmla="*/ 882650 h 882650"/>
              <a:gd name="connsiteX3" fmla="*/ 652462 w 1086643"/>
              <a:gd name="connsiteY3" fmla="*/ 488950 h 882650"/>
              <a:gd name="connsiteX4" fmla="*/ 0 w 1086643"/>
              <a:gd name="connsiteY4" fmla="*/ 0 h 882650"/>
              <a:gd name="connsiteX5" fmla="*/ 1086643 w 1086643"/>
              <a:gd name="connsiteY5" fmla="*/ 14287 h 882650"/>
              <a:gd name="connsiteX0" fmla="*/ 1086643 w 1086643"/>
              <a:gd name="connsiteY0" fmla="*/ 14287 h 887412"/>
              <a:gd name="connsiteX1" fmla="*/ 1083468 w 1086643"/>
              <a:gd name="connsiteY1" fmla="*/ 887412 h 887412"/>
              <a:gd name="connsiteX2" fmla="*/ 4762 w 1086643"/>
              <a:gd name="connsiteY2" fmla="*/ 882650 h 887412"/>
              <a:gd name="connsiteX3" fmla="*/ 652462 w 1086643"/>
              <a:gd name="connsiteY3" fmla="*/ 488950 h 887412"/>
              <a:gd name="connsiteX4" fmla="*/ 0 w 1086643"/>
              <a:gd name="connsiteY4" fmla="*/ 0 h 887412"/>
              <a:gd name="connsiteX5" fmla="*/ 1086643 w 1086643"/>
              <a:gd name="connsiteY5" fmla="*/ 14287 h 887412"/>
              <a:gd name="connsiteX0" fmla="*/ 1086643 w 1086643"/>
              <a:gd name="connsiteY0" fmla="*/ 14287 h 887412"/>
              <a:gd name="connsiteX1" fmla="*/ 1083468 w 1086643"/>
              <a:gd name="connsiteY1" fmla="*/ 887412 h 887412"/>
              <a:gd name="connsiteX2" fmla="*/ 4762 w 1086643"/>
              <a:gd name="connsiteY2" fmla="*/ 882650 h 887412"/>
              <a:gd name="connsiteX3" fmla="*/ 671512 w 1086643"/>
              <a:gd name="connsiteY3" fmla="*/ 415131 h 887412"/>
              <a:gd name="connsiteX4" fmla="*/ 0 w 1086643"/>
              <a:gd name="connsiteY4" fmla="*/ 0 h 887412"/>
              <a:gd name="connsiteX5" fmla="*/ 1086643 w 1086643"/>
              <a:gd name="connsiteY5" fmla="*/ 14287 h 887412"/>
              <a:gd name="connsiteX0" fmla="*/ 1079499 w 1083592"/>
              <a:gd name="connsiteY0" fmla="*/ 2381 h 887412"/>
              <a:gd name="connsiteX1" fmla="*/ 1083468 w 1083592"/>
              <a:gd name="connsiteY1" fmla="*/ 887412 h 887412"/>
              <a:gd name="connsiteX2" fmla="*/ 4762 w 1083592"/>
              <a:gd name="connsiteY2" fmla="*/ 882650 h 887412"/>
              <a:gd name="connsiteX3" fmla="*/ 671512 w 1083592"/>
              <a:gd name="connsiteY3" fmla="*/ 415131 h 887412"/>
              <a:gd name="connsiteX4" fmla="*/ 0 w 1083592"/>
              <a:gd name="connsiteY4" fmla="*/ 0 h 887412"/>
              <a:gd name="connsiteX5" fmla="*/ 1079499 w 1083592"/>
              <a:gd name="connsiteY5" fmla="*/ 2381 h 887412"/>
              <a:gd name="connsiteX0" fmla="*/ 1091405 w 1091405"/>
              <a:gd name="connsiteY0" fmla="*/ 4762 h 887412"/>
              <a:gd name="connsiteX1" fmla="*/ 1083468 w 1091405"/>
              <a:gd name="connsiteY1" fmla="*/ 887412 h 887412"/>
              <a:gd name="connsiteX2" fmla="*/ 4762 w 1091405"/>
              <a:gd name="connsiteY2" fmla="*/ 882650 h 887412"/>
              <a:gd name="connsiteX3" fmla="*/ 671512 w 1091405"/>
              <a:gd name="connsiteY3" fmla="*/ 415131 h 887412"/>
              <a:gd name="connsiteX4" fmla="*/ 0 w 1091405"/>
              <a:gd name="connsiteY4" fmla="*/ 0 h 887412"/>
              <a:gd name="connsiteX5" fmla="*/ 1091405 w 1091405"/>
              <a:gd name="connsiteY5" fmla="*/ 4762 h 887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1405" h="887412">
                <a:moveTo>
                  <a:pt x="1091405" y="4762"/>
                </a:moveTo>
                <a:cubicBezTo>
                  <a:pt x="1090347" y="295804"/>
                  <a:pt x="1084526" y="596370"/>
                  <a:pt x="1083468" y="887412"/>
                </a:cubicBezTo>
                <a:lnTo>
                  <a:pt x="4762" y="882650"/>
                </a:lnTo>
                <a:lnTo>
                  <a:pt x="671512" y="415131"/>
                </a:lnTo>
                <a:lnTo>
                  <a:pt x="0" y="0"/>
                </a:lnTo>
                <a:lnTo>
                  <a:pt x="1091405" y="4762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8B965E51-7D1C-4FA4-9D2D-DF70A9535D4A}"/>
              </a:ext>
            </a:extLst>
          </p:cNvPr>
          <p:cNvSpPr/>
          <p:nvPr/>
        </p:nvSpPr>
        <p:spPr>
          <a:xfrm>
            <a:off x="10093041" y="2387600"/>
            <a:ext cx="320959" cy="276689"/>
          </a:xfrm>
          <a:prstGeom prst="triangle">
            <a:avLst/>
          </a:prstGeom>
          <a:solidFill>
            <a:srgbClr val="E61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261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9" grpId="0"/>
      <p:bldP spid="20" grpId="0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4B1F3059-1C5D-4027-A664-6197D573F006}"/>
              </a:ext>
            </a:extLst>
          </p:cNvPr>
          <p:cNvSpPr/>
          <p:nvPr/>
        </p:nvSpPr>
        <p:spPr>
          <a:xfrm>
            <a:off x="-12700" y="-12700"/>
            <a:ext cx="3505200" cy="6883400"/>
          </a:xfrm>
          <a:custGeom>
            <a:avLst/>
            <a:gdLst>
              <a:gd name="connsiteX0" fmla="*/ 12700 w 3505200"/>
              <a:gd name="connsiteY0" fmla="*/ 12700 h 6883400"/>
              <a:gd name="connsiteX1" fmla="*/ 3505200 w 3505200"/>
              <a:gd name="connsiteY1" fmla="*/ 0 h 6883400"/>
              <a:gd name="connsiteX2" fmla="*/ 1663700 w 3505200"/>
              <a:gd name="connsiteY2" fmla="*/ 6883400 h 6883400"/>
              <a:gd name="connsiteX3" fmla="*/ 0 w 3505200"/>
              <a:gd name="connsiteY3" fmla="*/ 6883400 h 6883400"/>
              <a:gd name="connsiteX4" fmla="*/ 12700 w 3505200"/>
              <a:gd name="connsiteY4" fmla="*/ 12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6883400">
                <a:moveTo>
                  <a:pt x="12700" y="12700"/>
                </a:moveTo>
                <a:lnTo>
                  <a:pt x="3505200" y="0"/>
                </a:lnTo>
                <a:lnTo>
                  <a:pt x="1663700" y="6883400"/>
                </a:lnTo>
                <a:lnTo>
                  <a:pt x="0" y="6883400"/>
                </a:lnTo>
                <a:cubicBezTo>
                  <a:pt x="4233" y="4593167"/>
                  <a:pt x="8467" y="2302933"/>
                  <a:pt x="12700" y="12700"/>
                </a:cubicBez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D71ECB3D-DFC8-48C2-8F5A-2F57B29A057A}"/>
              </a:ext>
            </a:extLst>
          </p:cNvPr>
          <p:cNvSpPr/>
          <p:nvPr/>
        </p:nvSpPr>
        <p:spPr>
          <a:xfrm>
            <a:off x="1651000" y="-25400"/>
            <a:ext cx="10071100" cy="6908800"/>
          </a:xfrm>
          <a:custGeom>
            <a:avLst/>
            <a:gdLst>
              <a:gd name="connsiteX0" fmla="*/ 1828800 w 10071100"/>
              <a:gd name="connsiteY0" fmla="*/ 0 h 6908800"/>
              <a:gd name="connsiteX1" fmla="*/ 0 w 10071100"/>
              <a:gd name="connsiteY1" fmla="*/ 6908800 h 6908800"/>
              <a:gd name="connsiteX2" fmla="*/ 10071100 w 10071100"/>
              <a:gd name="connsiteY2" fmla="*/ 6896100 h 6908800"/>
              <a:gd name="connsiteX3" fmla="*/ 6083300 w 10071100"/>
              <a:gd name="connsiteY3" fmla="*/ 25400 h 6908800"/>
              <a:gd name="connsiteX4" fmla="*/ 1828800 w 10071100"/>
              <a:gd name="connsiteY4" fmla="*/ 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1100" h="6908800">
                <a:moveTo>
                  <a:pt x="1828800" y="0"/>
                </a:moveTo>
                <a:lnTo>
                  <a:pt x="0" y="6908800"/>
                </a:lnTo>
                <a:lnTo>
                  <a:pt x="10071100" y="6896100"/>
                </a:lnTo>
                <a:lnTo>
                  <a:pt x="6083300" y="25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308E788A-80AE-44B3-A0C3-815597C500CB}"/>
              </a:ext>
            </a:extLst>
          </p:cNvPr>
          <p:cNvSpPr/>
          <p:nvPr/>
        </p:nvSpPr>
        <p:spPr>
          <a:xfrm>
            <a:off x="7737475" y="-12700"/>
            <a:ext cx="4467225" cy="6899275"/>
          </a:xfrm>
          <a:custGeom>
            <a:avLst/>
            <a:gdLst>
              <a:gd name="connsiteX0" fmla="*/ 0 w 4457700"/>
              <a:gd name="connsiteY0" fmla="*/ 0 h 6896100"/>
              <a:gd name="connsiteX1" fmla="*/ 4457700 w 4457700"/>
              <a:gd name="connsiteY1" fmla="*/ 12700 h 6896100"/>
              <a:gd name="connsiteX2" fmla="*/ 4457700 w 4457700"/>
              <a:gd name="connsiteY2" fmla="*/ 6896100 h 6896100"/>
              <a:gd name="connsiteX3" fmla="*/ 4000500 w 4457700"/>
              <a:gd name="connsiteY3" fmla="*/ 6883400 h 6896100"/>
              <a:gd name="connsiteX4" fmla="*/ 0 w 4457700"/>
              <a:gd name="connsiteY4" fmla="*/ 0 h 6896100"/>
              <a:gd name="connsiteX0" fmla="*/ 0 w 4457700"/>
              <a:gd name="connsiteY0" fmla="*/ 0 h 6911975"/>
              <a:gd name="connsiteX1" fmla="*/ 4457700 w 4457700"/>
              <a:gd name="connsiteY1" fmla="*/ 12700 h 6911975"/>
              <a:gd name="connsiteX2" fmla="*/ 4457700 w 4457700"/>
              <a:gd name="connsiteY2" fmla="*/ 6896100 h 6911975"/>
              <a:gd name="connsiteX3" fmla="*/ 3981450 w 4457700"/>
              <a:gd name="connsiteY3" fmla="*/ 6911975 h 6911975"/>
              <a:gd name="connsiteX4" fmla="*/ 0 w 4457700"/>
              <a:gd name="connsiteY4" fmla="*/ 0 h 6911975"/>
              <a:gd name="connsiteX0" fmla="*/ 0 w 4448175"/>
              <a:gd name="connsiteY0" fmla="*/ 34925 h 6899275"/>
              <a:gd name="connsiteX1" fmla="*/ 4448175 w 4448175"/>
              <a:gd name="connsiteY1" fmla="*/ 0 h 6899275"/>
              <a:gd name="connsiteX2" fmla="*/ 4448175 w 4448175"/>
              <a:gd name="connsiteY2" fmla="*/ 6883400 h 6899275"/>
              <a:gd name="connsiteX3" fmla="*/ 3971925 w 4448175"/>
              <a:gd name="connsiteY3" fmla="*/ 6899275 h 6899275"/>
              <a:gd name="connsiteX4" fmla="*/ 0 w 4448175"/>
              <a:gd name="connsiteY4" fmla="*/ 34925 h 6899275"/>
              <a:gd name="connsiteX0" fmla="*/ 0 w 4467225"/>
              <a:gd name="connsiteY0" fmla="*/ 6350 h 6899275"/>
              <a:gd name="connsiteX1" fmla="*/ 4467225 w 4467225"/>
              <a:gd name="connsiteY1" fmla="*/ 0 h 6899275"/>
              <a:gd name="connsiteX2" fmla="*/ 4467225 w 4467225"/>
              <a:gd name="connsiteY2" fmla="*/ 6883400 h 6899275"/>
              <a:gd name="connsiteX3" fmla="*/ 3990975 w 4467225"/>
              <a:gd name="connsiteY3" fmla="*/ 6899275 h 6899275"/>
              <a:gd name="connsiteX4" fmla="*/ 0 w 4467225"/>
              <a:gd name="connsiteY4" fmla="*/ 6350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7225" h="6899275">
                <a:moveTo>
                  <a:pt x="0" y="6350"/>
                </a:moveTo>
                <a:lnTo>
                  <a:pt x="4467225" y="0"/>
                </a:lnTo>
                <a:lnTo>
                  <a:pt x="4467225" y="6883400"/>
                </a:lnTo>
                <a:lnTo>
                  <a:pt x="3990975" y="6899275"/>
                </a:lnTo>
                <a:lnTo>
                  <a:pt x="0" y="6350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7613381-F828-4CF3-8E77-C82AFD27146E}"/>
              </a:ext>
            </a:extLst>
          </p:cNvPr>
          <p:cNvGrpSpPr/>
          <p:nvPr/>
        </p:nvGrpSpPr>
        <p:grpSpPr>
          <a:xfrm>
            <a:off x="461736" y="336783"/>
            <a:ext cx="11260364" cy="6066967"/>
            <a:chOff x="461736" y="336783"/>
            <a:chExt cx="11260364" cy="6066967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B2E6F996-B125-43A3-A5AF-E0E75C6C716F}"/>
                </a:ext>
              </a:extLst>
            </p:cNvPr>
            <p:cNvSpPr/>
            <p:nvPr/>
          </p:nvSpPr>
          <p:spPr>
            <a:xfrm>
              <a:off x="461736" y="336783"/>
              <a:ext cx="11260364" cy="6066967"/>
            </a:xfrm>
            <a:prstGeom prst="roundRect">
              <a:avLst>
                <a:gd name="adj" fmla="val 1595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E9BDDCD-6382-459D-958F-775801A6FA9E}"/>
                </a:ext>
              </a:extLst>
            </p:cNvPr>
            <p:cNvSpPr/>
            <p:nvPr/>
          </p:nvSpPr>
          <p:spPr>
            <a:xfrm>
              <a:off x="798286" y="624115"/>
              <a:ext cx="10580913" cy="5471886"/>
            </a:xfrm>
            <a:prstGeom prst="roundRect">
              <a:avLst>
                <a:gd name="adj" fmla="val 1595"/>
              </a:avLst>
            </a:prstGeom>
            <a:noFill/>
            <a:ln w="158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782AA22F-436C-4438-AFB6-EA8C5237E097}"/>
              </a:ext>
            </a:extLst>
          </p:cNvPr>
          <p:cNvSpPr/>
          <p:nvPr/>
        </p:nvSpPr>
        <p:spPr>
          <a:xfrm>
            <a:off x="1427050" y="698474"/>
            <a:ext cx="31804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Chức năng cơ bản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8479DFB-F5AE-43B6-9ECC-7725300D6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55562" y="788456"/>
            <a:ext cx="538163" cy="40481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DE17C34-51F8-4B80-B129-B36CE22107CA}"/>
              </a:ext>
            </a:extLst>
          </p:cNvPr>
          <p:cNvSpPr txBox="1"/>
          <p:nvPr/>
        </p:nvSpPr>
        <p:spPr>
          <a:xfrm>
            <a:off x="4313332" y="3023426"/>
            <a:ext cx="2956193" cy="461665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Xác</a:t>
            </a:r>
            <a:r>
              <a:rPr kumimoji="0" lang="en-US" altLang="zh-CN" sz="2400" b="1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 thực người dùng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DAA1D55-37DB-4AF1-B4F3-8AF25516D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8174" y="3429000"/>
            <a:ext cx="2826510" cy="102810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2500"/>
              </a:lnSpc>
              <a:buFontTx/>
              <a:buChar char="-"/>
            </a:pPr>
            <a:r>
              <a:rPr lang="en-US" altLang="zh-CN" sz="1600">
                <a:solidFill>
                  <a:srgbClr val="7F7F7F">
                    <a:lumMod val="10000"/>
                  </a:srgbClr>
                </a:solidFill>
                <a:cs typeface="+mn-ea"/>
                <a:sym typeface="+mn-lt"/>
              </a:rPr>
              <a:t>Đăng nhập</a:t>
            </a:r>
          </a:p>
          <a:p>
            <a:pPr marL="171450" indent="-171450" algn="just">
              <a:lnSpc>
                <a:spcPts val="2500"/>
              </a:lnSpc>
              <a:buFontTx/>
              <a:buChar char="-"/>
            </a:pPr>
            <a:r>
              <a:rPr lang="en-US" altLang="zh-CN" sz="1600">
                <a:solidFill>
                  <a:srgbClr val="7F7F7F">
                    <a:lumMod val="10000"/>
                  </a:srgbClr>
                </a:solidFill>
                <a:cs typeface="+mn-ea"/>
                <a:sym typeface="+mn-lt"/>
              </a:rPr>
              <a:t>Đăng ký</a:t>
            </a:r>
          </a:p>
          <a:p>
            <a:pPr marL="171450" indent="-171450" algn="just">
              <a:lnSpc>
                <a:spcPts val="2500"/>
              </a:lnSpc>
              <a:buFontTx/>
              <a:buChar char="-"/>
            </a:pPr>
            <a:r>
              <a:rPr lang="en-US" altLang="zh-CN" sz="1600">
                <a:solidFill>
                  <a:srgbClr val="7F7F7F">
                    <a:lumMod val="10000"/>
                  </a:srgbClr>
                </a:solidFill>
                <a:cs typeface="+mn-ea"/>
                <a:sym typeface="+mn-lt"/>
              </a:rPr>
              <a:t>Lấy lại mật khẩu</a:t>
            </a:r>
            <a:endParaRPr lang="zh-CN" altLang="en-US" sz="1600" dirty="0">
              <a:solidFill>
                <a:srgbClr val="7F7F7F">
                  <a:lumMod val="1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154C014-FB33-4EF4-9806-F6B64F13DD22}"/>
              </a:ext>
            </a:extLst>
          </p:cNvPr>
          <p:cNvSpPr txBox="1"/>
          <p:nvPr/>
        </p:nvSpPr>
        <p:spPr>
          <a:xfrm>
            <a:off x="7905525" y="3028890"/>
            <a:ext cx="2658459" cy="461665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Chơi</a:t>
            </a:r>
            <a:r>
              <a:rPr kumimoji="0" lang="en-US" altLang="zh-CN" sz="2400" b="1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 cờ cơ bản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0828877-2DAF-4C69-953A-3441C67AB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7475" y="3429000"/>
            <a:ext cx="2826510" cy="70750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altLang="zh-CN" sz="1600">
                <a:solidFill>
                  <a:srgbClr val="7F7F7F">
                    <a:lumMod val="10000"/>
                  </a:srgbClr>
                </a:solidFill>
                <a:cs typeface="+mn-ea"/>
                <a:sym typeface="+mn-lt"/>
              </a:rPr>
              <a:t>Tương tác được với quân cờ theo luật chơi truyền thống.</a:t>
            </a:r>
            <a:endParaRPr lang="zh-CN" altLang="en-US" sz="1600" dirty="0">
              <a:solidFill>
                <a:srgbClr val="7F7F7F">
                  <a:lumMod val="10000"/>
                </a:srgbClr>
              </a:solidFill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60EE77-AE77-437C-8DFC-A89A032688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959" y="1274909"/>
            <a:ext cx="2109941" cy="48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8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25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/>
      <p:bldP spid="10" grpId="0"/>
      <p:bldP spid="12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4B1F3059-1C5D-4027-A664-6197D573F006}"/>
              </a:ext>
            </a:extLst>
          </p:cNvPr>
          <p:cNvSpPr/>
          <p:nvPr/>
        </p:nvSpPr>
        <p:spPr>
          <a:xfrm>
            <a:off x="-12700" y="-12700"/>
            <a:ext cx="3505200" cy="6883400"/>
          </a:xfrm>
          <a:custGeom>
            <a:avLst/>
            <a:gdLst>
              <a:gd name="connsiteX0" fmla="*/ 12700 w 3505200"/>
              <a:gd name="connsiteY0" fmla="*/ 12700 h 6883400"/>
              <a:gd name="connsiteX1" fmla="*/ 3505200 w 3505200"/>
              <a:gd name="connsiteY1" fmla="*/ 0 h 6883400"/>
              <a:gd name="connsiteX2" fmla="*/ 1663700 w 3505200"/>
              <a:gd name="connsiteY2" fmla="*/ 6883400 h 6883400"/>
              <a:gd name="connsiteX3" fmla="*/ 0 w 3505200"/>
              <a:gd name="connsiteY3" fmla="*/ 6883400 h 6883400"/>
              <a:gd name="connsiteX4" fmla="*/ 12700 w 3505200"/>
              <a:gd name="connsiteY4" fmla="*/ 12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6883400">
                <a:moveTo>
                  <a:pt x="12700" y="12700"/>
                </a:moveTo>
                <a:lnTo>
                  <a:pt x="3505200" y="0"/>
                </a:lnTo>
                <a:lnTo>
                  <a:pt x="1663700" y="6883400"/>
                </a:lnTo>
                <a:lnTo>
                  <a:pt x="0" y="6883400"/>
                </a:lnTo>
                <a:cubicBezTo>
                  <a:pt x="4233" y="4593167"/>
                  <a:pt x="8467" y="2302933"/>
                  <a:pt x="12700" y="12700"/>
                </a:cubicBez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D71ECB3D-DFC8-48C2-8F5A-2F57B29A057A}"/>
              </a:ext>
            </a:extLst>
          </p:cNvPr>
          <p:cNvSpPr/>
          <p:nvPr/>
        </p:nvSpPr>
        <p:spPr>
          <a:xfrm>
            <a:off x="1651000" y="-25400"/>
            <a:ext cx="10071100" cy="6908800"/>
          </a:xfrm>
          <a:custGeom>
            <a:avLst/>
            <a:gdLst>
              <a:gd name="connsiteX0" fmla="*/ 1828800 w 10071100"/>
              <a:gd name="connsiteY0" fmla="*/ 0 h 6908800"/>
              <a:gd name="connsiteX1" fmla="*/ 0 w 10071100"/>
              <a:gd name="connsiteY1" fmla="*/ 6908800 h 6908800"/>
              <a:gd name="connsiteX2" fmla="*/ 10071100 w 10071100"/>
              <a:gd name="connsiteY2" fmla="*/ 6896100 h 6908800"/>
              <a:gd name="connsiteX3" fmla="*/ 6083300 w 10071100"/>
              <a:gd name="connsiteY3" fmla="*/ 25400 h 6908800"/>
              <a:gd name="connsiteX4" fmla="*/ 1828800 w 10071100"/>
              <a:gd name="connsiteY4" fmla="*/ 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1100" h="6908800">
                <a:moveTo>
                  <a:pt x="1828800" y="0"/>
                </a:moveTo>
                <a:lnTo>
                  <a:pt x="0" y="6908800"/>
                </a:lnTo>
                <a:lnTo>
                  <a:pt x="10071100" y="6896100"/>
                </a:lnTo>
                <a:lnTo>
                  <a:pt x="6083300" y="25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308E788A-80AE-44B3-A0C3-815597C500CB}"/>
              </a:ext>
            </a:extLst>
          </p:cNvPr>
          <p:cNvSpPr/>
          <p:nvPr/>
        </p:nvSpPr>
        <p:spPr>
          <a:xfrm>
            <a:off x="7737475" y="-12700"/>
            <a:ext cx="4467225" cy="6899275"/>
          </a:xfrm>
          <a:custGeom>
            <a:avLst/>
            <a:gdLst>
              <a:gd name="connsiteX0" fmla="*/ 0 w 4457700"/>
              <a:gd name="connsiteY0" fmla="*/ 0 h 6896100"/>
              <a:gd name="connsiteX1" fmla="*/ 4457700 w 4457700"/>
              <a:gd name="connsiteY1" fmla="*/ 12700 h 6896100"/>
              <a:gd name="connsiteX2" fmla="*/ 4457700 w 4457700"/>
              <a:gd name="connsiteY2" fmla="*/ 6896100 h 6896100"/>
              <a:gd name="connsiteX3" fmla="*/ 4000500 w 4457700"/>
              <a:gd name="connsiteY3" fmla="*/ 6883400 h 6896100"/>
              <a:gd name="connsiteX4" fmla="*/ 0 w 4457700"/>
              <a:gd name="connsiteY4" fmla="*/ 0 h 6896100"/>
              <a:gd name="connsiteX0" fmla="*/ 0 w 4457700"/>
              <a:gd name="connsiteY0" fmla="*/ 0 h 6911975"/>
              <a:gd name="connsiteX1" fmla="*/ 4457700 w 4457700"/>
              <a:gd name="connsiteY1" fmla="*/ 12700 h 6911975"/>
              <a:gd name="connsiteX2" fmla="*/ 4457700 w 4457700"/>
              <a:gd name="connsiteY2" fmla="*/ 6896100 h 6911975"/>
              <a:gd name="connsiteX3" fmla="*/ 3981450 w 4457700"/>
              <a:gd name="connsiteY3" fmla="*/ 6911975 h 6911975"/>
              <a:gd name="connsiteX4" fmla="*/ 0 w 4457700"/>
              <a:gd name="connsiteY4" fmla="*/ 0 h 6911975"/>
              <a:gd name="connsiteX0" fmla="*/ 0 w 4448175"/>
              <a:gd name="connsiteY0" fmla="*/ 34925 h 6899275"/>
              <a:gd name="connsiteX1" fmla="*/ 4448175 w 4448175"/>
              <a:gd name="connsiteY1" fmla="*/ 0 h 6899275"/>
              <a:gd name="connsiteX2" fmla="*/ 4448175 w 4448175"/>
              <a:gd name="connsiteY2" fmla="*/ 6883400 h 6899275"/>
              <a:gd name="connsiteX3" fmla="*/ 3971925 w 4448175"/>
              <a:gd name="connsiteY3" fmla="*/ 6899275 h 6899275"/>
              <a:gd name="connsiteX4" fmla="*/ 0 w 4448175"/>
              <a:gd name="connsiteY4" fmla="*/ 34925 h 6899275"/>
              <a:gd name="connsiteX0" fmla="*/ 0 w 4467225"/>
              <a:gd name="connsiteY0" fmla="*/ 6350 h 6899275"/>
              <a:gd name="connsiteX1" fmla="*/ 4467225 w 4467225"/>
              <a:gd name="connsiteY1" fmla="*/ 0 h 6899275"/>
              <a:gd name="connsiteX2" fmla="*/ 4467225 w 4467225"/>
              <a:gd name="connsiteY2" fmla="*/ 6883400 h 6899275"/>
              <a:gd name="connsiteX3" fmla="*/ 3990975 w 4467225"/>
              <a:gd name="connsiteY3" fmla="*/ 6899275 h 6899275"/>
              <a:gd name="connsiteX4" fmla="*/ 0 w 4467225"/>
              <a:gd name="connsiteY4" fmla="*/ 6350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7225" h="6899275">
                <a:moveTo>
                  <a:pt x="0" y="6350"/>
                </a:moveTo>
                <a:lnTo>
                  <a:pt x="4467225" y="0"/>
                </a:lnTo>
                <a:lnTo>
                  <a:pt x="4467225" y="6883400"/>
                </a:lnTo>
                <a:lnTo>
                  <a:pt x="3990975" y="6899275"/>
                </a:lnTo>
                <a:lnTo>
                  <a:pt x="0" y="6350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7613381-F828-4CF3-8E77-C82AFD27146E}"/>
              </a:ext>
            </a:extLst>
          </p:cNvPr>
          <p:cNvGrpSpPr/>
          <p:nvPr/>
        </p:nvGrpSpPr>
        <p:grpSpPr>
          <a:xfrm>
            <a:off x="461736" y="336783"/>
            <a:ext cx="11260364" cy="6066967"/>
            <a:chOff x="461736" y="336783"/>
            <a:chExt cx="11260364" cy="6066967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B2E6F996-B125-43A3-A5AF-E0E75C6C716F}"/>
                </a:ext>
              </a:extLst>
            </p:cNvPr>
            <p:cNvSpPr/>
            <p:nvPr/>
          </p:nvSpPr>
          <p:spPr>
            <a:xfrm>
              <a:off x="461736" y="336783"/>
              <a:ext cx="11260364" cy="6066967"/>
            </a:xfrm>
            <a:prstGeom prst="roundRect">
              <a:avLst>
                <a:gd name="adj" fmla="val 1595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E9BDDCD-6382-459D-958F-775801A6FA9E}"/>
                </a:ext>
              </a:extLst>
            </p:cNvPr>
            <p:cNvSpPr/>
            <p:nvPr/>
          </p:nvSpPr>
          <p:spPr>
            <a:xfrm>
              <a:off x="798286" y="624115"/>
              <a:ext cx="10580913" cy="5471886"/>
            </a:xfrm>
            <a:prstGeom prst="roundRect">
              <a:avLst>
                <a:gd name="adj" fmla="val 1595"/>
              </a:avLst>
            </a:prstGeom>
            <a:noFill/>
            <a:ln w="158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782AA22F-436C-4438-AFB6-EA8C5237E097}"/>
              </a:ext>
            </a:extLst>
          </p:cNvPr>
          <p:cNvSpPr/>
          <p:nvPr/>
        </p:nvSpPr>
        <p:spPr>
          <a:xfrm>
            <a:off x="1427050" y="694484"/>
            <a:ext cx="3710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Các tính năng nổi bật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8479DFB-F5AE-43B6-9ECC-7725300D6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55562" y="788456"/>
            <a:ext cx="538163" cy="404813"/>
          </a:xfrm>
          <a:prstGeom prst="rect">
            <a:avLst/>
          </a:prstGeom>
        </p:spPr>
      </p:pic>
      <p:sp>
        <p:nvSpPr>
          <p:cNvPr id="12" name="圆角矩形 3">
            <a:extLst>
              <a:ext uri="{FF2B5EF4-FFF2-40B4-BE49-F238E27FC236}">
                <a16:creationId xmlns:a16="http://schemas.microsoft.com/office/drawing/2014/main" id="{D1A9148B-9A99-4378-ABFD-4AAA79E4F2D9}"/>
              </a:ext>
            </a:extLst>
          </p:cNvPr>
          <p:cNvSpPr/>
          <p:nvPr/>
        </p:nvSpPr>
        <p:spPr>
          <a:xfrm rot="2700000">
            <a:off x="4932930" y="2391312"/>
            <a:ext cx="2465353" cy="2465353"/>
          </a:xfrm>
          <a:prstGeom prst="roundRect">
            <a:avLst>
              <a:gd name="adj" fmla="val 16141"/>
            </a:avLst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5C26FE8-F648-4275-823D-CD1E824DB743}"/>
              </a:ext>
            </a:extLst>
          </p:cNvPr>
          <p:cNvGrpSpPr/>
          <p:nvPr/>
        </p:nvGrpSpPr>
        <p:grpSpPr>
          <a:xfrm>
            <a:off x="2101228" y="2380944"/>
            <a:ext cx="2465944" cy="852170"/>
            <a:chOff x="8239362" y="2248890"/>
            <a:chExt cx="2465944" cy="852170"/>
          </a:xfrm>
        </p:grpSpPr>
        <p:sp>
          <p:nvSpPr>
            <p:cNvPr id="16" name="TextBox 13">
              <a:extLst>
                <a:ext uri="{FF2B5EF4-FFF2-40B4-BE49-F238E27FC236}">
                  <a16:creationId xmlns:a16="http://schemas.microsoft.com/office/drawing/2014/main" id="{9D3343B0-FD0F-4374-9354-D26D554D9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39362" y="2248890"/>
              <a:ext cx="186570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6025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zh-CN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Thi đấu – Xếp hạng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TextBox 13">
              <a:extLst>
                <a:ext uri="{FF2B5EF4-FFF2-40B4-BE49-F238E27FC236}">
                  <a16:creationId xmlns:a16="http://schemas.microsoft.com/office/drawing/2014/main" id="{D99E05C3-29BC-409B-8299-CF5762689C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39363" y="2659849"/>
              <a:ext cx="2465943" cy="441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defTabSz="1216025" eaLnBrk="0" hangingPunct="0">
                <a:lnSpc>
                  <a:spcPts val="1800"/>
                </a:lnSpc>
                <a:defRPr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defRPr>
              </a:lvl1pPr>
              <a:lvl2pPr marL="742950" indent="-285750" defTabSz="1216025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latin typeface="+mn-lt"/>
                  <a:cs typeface="+mn-ea"/>
                  <a:sym typeface="+mn-lt"/>
                </a:rPr>
                <a:t>Tăng sự cạnh tranh, tạo hứng thú cho người chơi.</a:t>
              </a:r>
              <a:endParaRPr lang="zh-CN" altLang="en-US" dirty="0">
                <a:latin typeface="+mn-lt"/>
                <a:cs typeface="+mn-ea"/>
                <a:sym typeface="+mn-lt"/>
              </a:endParaRPr>
            </a:p>
          </p:txBody>
        </p:sp>
      </p:grp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F87634A-A893-4BA5-AA17-33CB21573A2E}"/>
              </a:ext>
            </a:extLst>
          </p:cNvPr>
          <p:cNvCxnSpPr>
            <a:cxnSpLocks/>
          </p:cNvCxnSpPr>
          <p:nvPr/>
        </p:nvCxnSpPr>
        <p:spPr>
          <a:xfrm flipH="1">
            <a:off x="1926343" y="2736134"/>
            <a:ext cx="249599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1B54819-72CF-41FE-A4D9-EDAE65040909}"/>
              </a:ext>
            </a:extLst>
          </p:cNvPr>
          <p:cNvCxnSpPr>
            <a:cxnSpLocks/>
          </p:cNvCxnSpPr>
          <p:nvPr/>
        </p:nvCxnSpPr>
        <p:spPr>
          <a:xfrm>
            <a:off x="7843365" y="2736134"/>
            <a:ext cx="24959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18C2F93-B86C-495E-90BE-3C26814F3CF5}"/>
              </a:ext>
            </a:extLst>
          </p:cNvPr>
          <p:cNvGrpSpPr/>
          <p:nvPr/>
        </p:nvGrpSpPr>
        <p:grpSpPr>
          <a:xfrm>
            <a:off x="7744337" y="2380944"/>
            <a:ext cx="2465943" cy="852170"/>
            <a:chOff x="8239363" y="2248890"/>
            <a:chExt cx="2465943" cy="852170"/>
          </a:xfrm>
        </p:grpSpPr>
        <p:sp>
          <p:nvSpPr>
            <p:cNvPr id="21" name="TextBox 13">
              <a:extLst>
                <a:ext uri="{FF2B5EF4-FFF2-40B4-BE49-F238E27FC236}">
                  <a16:creationId xmlns:a16="http://schemas.microsoft.com/office/drawing/2014/main" id="{790072D3-993F-4EFB-B581-981093856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7936" y="2248890"/>
              <a:ext cx="135053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1216025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Nhắn tin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CCA4B610-D9C3-429C-930F-3766ACF888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39363" y="2659849"/>
              <a:ext cx="2465943" cy="441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ts val="1800"/>
                </a:lnSpc>
              </a:pPr>
              <a:r>
                <a:rPr lang="en-US" altLang="zh-CN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Tạo sự tương tác giữa các người chơi, làm cho trò chơi đỡ nhàm chán.</a:t>
              </a:r>
              <a:endParaRPr lang="zh-CN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6B0DF45-895C-4FF0-84E9-66387383F566}"/>
              </a:ext>
            </a:extLst>
          </p:cNvPr>
          <p:cNvGrpSpPr/>
          <p:nvPr/>
        </p:nvGrpSpPr>
        <p:grpSpPr>
          <a:xfrm>
            <a:off x="2101228" y="4021422"/>
            <a:ext cx="2465944" cy="852170"/>
            <a:chOff x="8239362" y="2248890"/>
            <a:chExt cx="2465944" cy="852170"/>
          </a:xfrm>
        </p:grpSpPr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C14F64B7-BB71-44BE-8B63-24CF24EB30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39362" y="2248890"/>
              <a:ext cx="232797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6025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Hướng dẫn – Đấu tập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TextBox 13">
              <a:extLst>
                <a:ext uri="{FF2B5EF4-FFF2-40B4-BE49-F238E27FC236}">
                  <a16:creationId xmlns:a16="http://schemas.microsoft.com/office/drawing/2014/main" id="{64968E50-34DC-4FCB-9B80-17399C950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39363" y="2659849"/>
              <a:ext cx="2465943" cy="441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r" defTabSz="1216025" eaLnBrk="0" hangingPunct="0">
                <a:lnSpc>
                  <a:spcPts val="1800"/>
                </a:lnSpc>
                <a:defRPr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defRPr>
              </a:lvl1pPr>
              <a:lvl2pPr marL="742950" indent="-285750" defTabSz="1216025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en-US" altLang="zh-CN">
                  <a:latin typeface="+mn-lt"/>
                  <a:cs typeface="+mn-ea"/>
                  <a:sym typeface="+mn-lt"/>
                </a:rPr>
                <a:t>Giúp cho các bạn chưa biết chơi hiểu được luật chơi và luyện tập.</a:t>
              </a:r>
              <a:endParaRPr lang="zh-CN" altLang="en-US" dirty="0">
                <a:latin typeface="+mn-lt"/>
                <a:cs typeface="+mn-ea"/>
                <a:sym typeface="+mn-lt"/>
              </a:endParaRPr>
            </a:p>
          </p:txBody>
        </p:sp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1AA28F6-7D1E-41C4-8E51-E6073F3C8A69}"/>
              </a:ext>
            </a:extLst>
          </p:cNvPr>
          <p:cNvCxnSpPr>
            <a:cxnSpLocks/>
          </p:cNvCxnSpPr>
          <p:nvPr/>
        </p:nvCxnSpPr>
        <p:spPr>
          <a:xfrm flipH="1">
            <a:off x="1926343" y="4376612"/>
            <a:ext cx="249599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B39C48B-68C6-4FFD-961D-827090C2CCEB}"/>
              </a:ext>
            </a:extLst>
          </p:cNvPr>
          <p:cNvCxnSpPr>
            <a:cxnSpLocks/>
          </p:cNvCxnSpPr>
          <p:nvPr/>
        </p:nvCxnSpPr>
        <p:spPr>
          <a:xfrm>
            <a:off x="7843365" y="4376612"/>
            <a:ext cx="24959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BEDB1B1-9A9B-4486-93F9-9E4E0828C2D3}"/>
              </a:ext>
            </a:extLst>
          </p:cNvPr>
          <p:cNvGrpSpPr/>
          <p:nvPr/>
        </p:nvGrpSpPr>
        <p:grpSpPr>
          <a:xfrm>
            <a:off x="7744337" y="4021422"/>
            <a:ext cx="2465943" cy="852170"/>
            <a:chOff x="8239363" y="2248890"/>
            <a:chExt cx="2465943" cy="852170"/>
          </a:xfrm>
        </p:grpSpPr>
        <p:sp>
          <p:nvSpPr>
            <p:cNvPr id="29" name="TextBox 13">
              <a:extLst>
                <a:ext uri="{FF2B5EF4-FFF2-40B4-BE49-F238E27FC236}">
                  <a16:creationId xmlns:a16="http://schemas.microsoft.com/office/drawing/2014/main" id="{0E96C8E2-30C1-4F45-8485-C8FB5F36A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9304" y="2248890"/>
              <a:ext cx="17991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1216025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Giải đáp thắc mắc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TextBox 13">
              <a:extLst>
                <a:ext uri="{FF2B5EF4-FFF2-40B4-BE49-F238E27FC236}">
                  <a16:creationId xmlns:a16="http://schemas.microsoft.com/office/drawing/2014/main" id="{F3DA7E3C-A83A-44AE-B16A-4C348347DA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39363" y="2659849"/>
              <a:ext cx="2465943" cy="441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r" defTabSz="1216025" eaLnBrk="0" hangingPunct="0">
                <a:lnSpc>
                  <a:spcPts val="1800"/>
                </a:lnSpc>
                <a:defRPr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defRPr>
              </a:lvl1pPr>
              <a:lvl2pPr marL="742950" indent="-285750" defTabSz="1216025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latin typeface="+mn-lt"/>
                  <a:cs typeface="+mn-ea"/>
                  <a:sym typeface="+mn-lt"/>
                </a:rPr>
                <a:t>Nơi giải đáp các thắc mắc thường gặp trong quá trình sử dụng ứng dụng.</a:t>
              </a:r>
              <a:endParaRPr lang="zh-CN" altLang="en-US" dirty="0">
                <a:latin typeface="+mn-lt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031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883A8C68-9946-42C7-82C9-2FE0DAE61D4A}"/>
              </a:ext>
            </a:extLst>
          </p:cNvPr>
          <p:cNvSpPr/>
          <p:nvPr/>
        </p:nvSpPr>
        <p:spPr>
          <a:xfrm>
            <a:off x="-12700" y="-12700"/>
            <a:ext cx="3505200" cy="6883400"/>
          </a:xfrm>
          <a:custGeom>
            <a:avLst/>
            <a:gdLst>
              <a:gd name="connsiteX0" fmla="*/ 12700 w 3505200"/>
              <a:gd name="connsiteY0" fmla="*/ 12700 h 6883400"/>
              <a:gd name="connsiteX1" fmla="*/ 3505200 w 3505200"/>
              <a:gd name="connsiteY1" fmla="*/ 0 h 6883400"/>
              <a:gd name="connsiteX2" fmla="*/ 1663700 w 3505200"/>
              <a:gd name="connsiteY2" fmla="*/ 6883400 h 6883400"/>
              <a:gd name="connsiteX3" fmla="*/ 0 w 3505200"/>
              <a:gd name="connsiteY3" fmla="*/ 6883400 h 6883400"/>
              <a:gd name="connsiteX4" fmla="*/ 12700 w 3505200"/>
              <a:gd name="connsiteY4" fmla="*/ 12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6883400">
                <a:moveTo>
                  <a:pt x="12700" y="12700"/>
                </a:moveTo>
                <a:lnTo>
                  <a:pt x="3505200" y="0"/>
                </a:lnTo>
                <a:lnTo>
                  <a:pt x="1663700" y="6883400"/>
                </a:lnTo>
                <a:lnTo>
                  <a:pt x="0" y="6883400"/>
                </a:lnTo>
                <a:cubicBezTo>
                  <a:pt x="4233" y="4593167"/>
                  <a:pt x="8467" y="2302933"/>
                  <a:pt x="12700" y="12700"/>
                </a:cubicBez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9185846E-F018-4B65-83BD-B7847A836BAE}"/>
              </a:ext>
            </a:extLst>
          </p:cNvPr>
          <p:cNvSpPr/>
          <p:nvPr/>
        </p:nvSpPr>
        <p:spPr>
          <a:xfrm>
            <a:off x="1651000" y="-25400"/>
            <a:ext cx="10071100" cy="6908800"/>
          </a:xfrm>
          <a:custGeom>
            <a:avLst/>
            <a:gdLst>
              <a:gd name="connsiteX0" fmla="*/ 1828800 w 10071100"/>
              <a:gd name="connsiteY0" fmla="*/ 0 h 6908800"/>
              <a:gd name="connsiteX1" fmla="*/ 0 w 10071100"/>
              <a:gd name="connsiteY1" fmla="*/ 6908800 h 6908800"/>
              <a:gd name="connsiteX2" fmla="*/ 10071100 w 10071100"/>
              <a:gd name="connsiteY2" fmla="*/ 6896100 h 6908800"/>
              <a:gd name="connsiteX3" fmla="*/ 6083300 w 10071100"/>
              <a:gd name="connsiteY3" fmla="*/ 25400 h 6908800"/>
              <a:gd name="connsiteX4" fmla="*/ 1828800 w 10071100"/>
              <a:gd name="connsiteY4" fmla="*/ 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1100" h="6908800">
                <a:moveTo>
                  <a:pt x="1828800" y="0"/>
                </a:moveTo>
                <a:lnTo>
                  <a:pt x="0" y="6908800"/>
                </a:lnTo>
                <a:lnTo>
                  <a:pt x="10071100" y="6896100"/>
                </a:lnTo>
                <a:lnTo>
                  <a:pt x="6083300" y="25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553BEBF0-52F3-42F9-B2DD-A4A8BFADBC4A}"/>
              </a:ext>
            </a:extLst>
          </p:cNvPr>
          <p:cNvSpPr/>
          <p:nvPr/>
        </p:nvSpPr>
        <p:spPr>
          <a:xfrm>
            <a:off x="7737475" y="-12700"/>
            <a:ext cx="4467225" cy="6899275"/>
          </a:xfrm>
          <a:custGeom>
            <a:avLst/>
            <a:gdLst>
              <a:gd name="connsiteX0" fmla="*/ 0 w 4457700"/>
              <a:gd name="connsiteY0" fmla="*/ 0 h 6896100"/>
              <a:gd name="connsiteX1" fmla="*/ 4457700 w 4457700"/>
              <a:gd name="connsiteY1" fmla="*/ 12700 h 6896100"/>
              <a:gd name="connsiteX2" fmla="*/ 4457700 w 4457700"/>
              <a:gd name="connsiteY2" fmla="*/ 6896100 h 6896100"/>
              <a:gd name="connsiteX3" fmla="*/ 4000500 w 4457700"/>
              <a:gd name="connsiteY3" fmla="*/ 6883400 h 6896100"/>
              <a:gd name="connsiteX4" fmla="*/ 0 w 4457700"/>
              <a:gd name="connsiteY4" fmla="*/ 0 h 6896100"/>
              <a:gd name="connsiteX0" fmla="*/ 0 w 4457700"/>
              <a:gd name="connsiteY0" fmla="*/ 0 h 6911975"/>
              <a:gd name="connsiteX1" fmla="*/ 4457700 w 4457700"/>
              <a:gd name="connsiteY1" fmla="*/ 12700 h 6911975"/>
              <a:gd name="connsiteX2" fmla="*/ 4457700 w 4457700"/>
              <a:gd name="connsiteY2" fmla="*/ 6896100 h 6911975"/>
              <a:gd name="connsiteX3" fmla="*/ 3981450 w 4457700"/>
              <a:gd name="connsiteY3" fmla="*/ 6911975 h 6911975"/>
              <a:gd name="connsiteX4" fmla="*/ 0 w 4457700"/>
              <a:gd name="connsiteY4" fmla="*/ 0 h 6911975"/>
              <a:gd name="connsiteX0" fmla="*/ 0 w 4448175"/>
              <a:gd name="connsiteY0" fmla="*/ 34925 h 6899275"/>
              <a:gd name="connsiteX1" fmla="*/ 4448175 w 4448175"/>
              <a:gd name="connsiteY1" fmla="*/ 0 h 6899275"/>
              <a:gd name="connsiteX2" fmla="*/ 4448175 w 4448175"/>
              <a:gd name="connsiteY2" fmla="*/ 6883400 h 6899275"/>
              <a:gd name="connsiteX3" fmla="*/ 3971925 w 4448175"/>
              <a:gd name="connsiteY3" fmla="*/ 6899275 h 6899275"/>
              <a:gd name="connsiteX4" fmla="*/ 0 w 4448175"/>
              <a:gd name="connsiteY4" fmla="*/ 34925 h 6899275"/>
              <a:gd name="connsiteX0" fmla="*/ 0 w 4467225"/>
              <a:gd name="connsiteY0" fmla="*/ 6350 h 6899275"/>
              <a:gd name="connsiteX1" fmla="*/ 4467225 w 4467225"/>
              <a:gd name="connsiteY1" fmla="*/ 0 h 6899275"/>
              <a:gd name="connsiteX2" fmla="*/ 4467225 w 4467225"/>
              <a:gd name="connsiteY2" fmla="*/ 6883400 h 6899275"/>
              <a:gd name="connsiteX3" fmla="*/ 3990975 w 4467225"/>
              <a:gd name="connsiteY3" fmla="*/ 6899275 h 6899275"/>
              <a:gd name="connsiteX4" fmla="*/ 0 w 4467225"/>
              <a:gd name="connsiteY4" fmla="*/ 6350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7225" h="6899275">
                <a:moveTo>
                  <a:pt x="0" y="6350"/>
                </a:moveTo>
                <a:lnTo>
                  <a:pt x="4467225" y="0"/>
                </a:lnTo>
                <a:lnTo>
                  <a:pt x="4467225" y="6883400"/>
                </a:lnTo>
                <a:lnTo>
                  <a:pt x="3990975" y="6899275"/>
                </a:lnTo>
                <a:lnTo>
                  <a:pt x="0" y="6350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0161D24-99E6-4E77-AC4C-21120F89774A}"/>
              </a:ext>
            </a:extLst>
          </p:cNvPr>
          <p:cNvGrpSpPr/>
          <p:nvPr/>
        </p:nvGrpSpPr>
        <p:grpSpPr>
          <a:xfrm>
            <a:off x="461736" y="336783"/>
            <a:ext cx="11260364" cy="6066967"/>
            <a:chOff x="461736" y="336783"/>
            <a:chExt cx="11260364" cy="6066967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BB0B2146-8135-4C64-811B-E3B1DD2C9D5A}"/>
                </a:ext>
              </a:extLst>
            </p:cNvPr>
            <p:cNvSpPr/>
            <p:nvPr/>
          </p:nvSpPr>
          <p:spPr>
            <a:xfrm>
              <a:off x="461736" y="336783"/>
              <a:ext cx="11260364" cy="6066967"/>
            </a:xfrm>
            <a:prstGeom prst="roundRect">
              <a:avLst>
                <a:gd name="adj" fmla="val 1595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974EE83A-4580-4206-AE77-EBC9FA596595}"/>
                </a:ext>
              </a:extLst>
            </p:cNvPr>
            <p:cNvSpPr/>
            <p:nvPr/>
          </p:nvSpPr>
          <p:spPr>
            <a:xfrm>
              <a:off x="798286" y="624115"/>
              <a:ext cx="10580913" cy="5471886"/>
            </a:xfrm>
            <a:prstGeom prst="roundRect">
              <a:avLst>
                <a:gd name="adj" fmla="val 1595"/>
              </a:avLst>
            </a:prstGeom>
            <a:noFill/>
            <a:ln w="158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A6A7E688-13E2-4093-8903-EFE22618146C}"/>
              </a:ext>
            </a:extLst>
          </p:cNvPr>
          <p:cNvSpPr/>
          <p:nvPr/>
        </p:nvSpPr>
        <p:spPr>
          <a:xfrm>
            <a:off x="4151941" y="2044977"/>
            <a:ext cx="3753642" cy="584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PART TWO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FC23526-3398-484D-A292-DD4EB7FCE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943" y="3507169"/>
            <a:ext cx="1019144" cy="101914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62D5342-5F06-4A2E-BEFD-70028AAD6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345" y="2566652"/>
            <a:ext cx="1862082" cy="93104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0B3A3E0-4DD2-49D9-993E-0D71C34899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143" y="4951705"/>
            <a:ext cx="1150877" cy="86315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82E8421-DD3A-4801-835C-5BF8E3B14E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254" y="3355752"/>
            <a:ext cx="1152946" cy="153726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A509783-4741-42FF-A02C-D61E6CC5CB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572" y="5127226"/>
            <a:ext cx="1884161" cy="125610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DE54687-8D94-4961-A142-C46AC2975F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69" y="4932512"/>
            <a:ext cx="1221361" cy="122136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979AE8E-CED1-4EFE-9AA2-DBAFBFEFF3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60" y="517842"/>
            <a:ext cx="1123950" cy="11239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4DC986A-8D08-447C-9ED1-EC89D9C12F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583" y="1645093"/>
            <a:ext cx="1169552" cy="584776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46D8195-7D21-4528-91A1-30052AA40FDB}"/>
              </a:ext>
            </a:extLst>
          </p:cNvPr>
          <p:cNvSpPr/>
          <p:nvPr/>
        </p:nvSpPr>
        <p:spPr>
          <a:xfrm>
            <a:off x="3789846" y="2969835"/>
            <a:ext cx="448872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 b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Cơ sở dữ liệu</a:t>
            </a:r>
            <a:endParaRPr lang="zh-CN" altLang="en-US" sz="60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FEA0F2D-5002-4C53-BDEB-955124DF5B17}"/>
              </a:ext>
            </a:extLst>
          </p:cNvPr>
          <p:cNvSpPr/>
          <p:nvPr/>
        </p:nvSpPr>
        <p:spPr>
          <a:xfrm>
            <a:off x="3038478" y="427283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Tụi mình sẽ mô tả các dữ liệu cần lưu trữ trong ứng dụng này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A18FAB3A-1DD1-4871-935C-2DBBF58E3C11}"/>
              </a:ext>
            </a:extLst>
          </p:cNvPr>
          <p:cNvSpPr/>
          <p:nvPr/>
        </p:nvSpPr>
        <p:spPr>
          <a:xfrm>
            <a:off x="10261429" y="4264374"/>
            <a:ext cx="526098" cy="485662"/>
          </a:xfrm>
          <a:custGeom>
            <a:avLst/>
            <a:gdLst>
              <a:gd name="connsiteX0" fmla="*/ 1066800 w 1066800"/>
              <a:gd name="connsiteY0" fmla="*/ 0 h 889000"/>
              <a:gd name="connsiteX1" fmla="*/ 1066800 w 1066800"/>
              <a:gd name="connsiteY1" fmla="*/ 889000 h 889000"/>
              <a:gd name="connsiteX2" fmla="*/ 0 w 1066800"/>
              <a:gd name="connsiteY2" fmla="*/ 889000 h 889000"/>
              <a:gd name="connsiteX3" fmla="*/ 647700 w 1066800"/>
              <a:gd name="connsiteY3" fmla="*/ 495300 h 889000"/>
              <a:gd name="connsiteX4" fmla="*/ 0 w 1066800"/>
              <a:gd name="connsiteY4" fmla="*/ 101600 h 889000"/>
              <a:gd name="connsiteX5" fmla="*/ 1041400 w 1066800"/>
              <a:gd name="connsiteY5" fmla="*/ 25400 h 889000"/>
              <a:gd name="connsiteX6" fmla="*/ 1066800 w 1066800"/>
              <a:gd name="connsiteY6" fmla="*/ 0 h 889000"/>
              <a:gd name="connsiteX0" fmla="*/ 1041400 w 1066800"/>
              <a:gd name="connsiteY0" fmla="*/ 0 h 863600"/>
              <a:gd name="connsiteX1" fmla="*/ 1066800 w 1066800"/>
              <a:gd name="connsiteY1" fmla="*/ 863600 h 863600"/>
              <a:gd name="connsiteX2" fmla="*/ 0 w 1066800"/>
              <a:gd name="connsiteY2" fmla="*/ 863600 h 863600"/>
              <a:gd name="connsiteX3" fmla="*/ 647700 w 1066800"/>
              <a:gd name="connsiteY3" fmla="*/ 469900 h 863600"/>
              <a:gd name="connsiteX4" fmla="*/ 0 w 1066800"/>
              <a:gd name="connsiteY4" fmla="*/ 76200 h 863600"/>
              <a:gd name="connsiteX5" fmla="*/ 1041400 w 1066800"/>
              <a:gd name="connsiteY5" fmla="*/ 0 h 863600"/>
              <a:gd name="connsiteX0" fmla="*/ 1081881 w 1081881"/>
              <a:gd name="connsiteY0" fmla="*/ 0 h 868363"/>
              <a:gd name="connsiteX1" fmla="*/ 1066800 w 1081881"/>
              <a:gd name="connsiteY1" fmla="*/ 868363 h 868363"/>
              <a:gd name="connsiteX2" fmla="*/ 0 w 1081881"/>
              <a:gd name="connsiteY2" fmla="*/ 868363 h 868363"/>
              <a:gd name="connsiteX3" fmla="*/ 647700 w 1081881"/>
              <a:gd name="connsiteY3" fmla="*/ 474663 h 868363"/>
              <a:gd name="connsiteX4" fmla="*/ 0 w 1081881"/>
              <a:gd name="connsiteY4" fmla="*/ 80963 h 868363"/>
              <a:gd name="connsiteX5" fmla="*/ 1081881 w 1081881"/>
              <a:gd name="connsiteY5" fmla="*/ 0 h 868363"/>
              <a:gd name="connsiteX0" fmla="*/ 1086643 w 1086643"/>
              <a:gd name="connsiteY0" fmla="*/ 14287 h 882650"/>
              <a:gd name="connsiteX1" fmla="*/ 1071562 w 1086643"/>
              <a:gd name="connsiteY1" fmla="*/ 882650 h 882650"/>
              <a:gd name="connsiteX2" fmla="*/ 4762 w 1086643"/>
              <a:gd name="connsiteY2" fmla="*/ 882650 h 882650"/>
              <a:gd name="connsiteX3" fmla="*/ 652462 w 1086643"/>
              <a:gd name="connsiteY3" fmla="*/ 488950 h 882650"/>
              <a:gd name="connsiteX4" fmla="*/ 0 w 1086643"/>
              <a:gd name="connsiteY4" fmla="*/ 0 h 882650"/>
              <a:gd name="connsiteX5" fmla="*/ 1086643 w 1086643"/>
              <a:gd name="connsiteY5" fmla="*/ 14287 h 882650"/>
              <a:gd name="connsiteX0" fmla="*/ 1086643 w 1086643"/>
              <a:gd name="connsiteY0" fmla="*/ 14287 h 887412"/>
              <a:gd name="connsiteX1" fmla="*/ 1083468 w 1086643"/>
              <a:gd name="connsiteY1" fmla="*/ 887412 h 887412"/>
              <a:gd name="connsiteX2" fmla="*/ 4762 w 1086643"/>
              <a:gd name="connsiteY2" fmla="*/ 882650 h 887412"/>
              <a:gd name="connsiteX3" fmla="*/ 652462 w 1086643"/>
              <a:gd name="connsiteY3" fmla="*/ 488950 h 887412"/>
              <a:gd name="connsiteX4" fmla="*/ 0 w 1086643"/>
              <a:gd name="connsiteY4" fmla="*/ 0 h 887412"/>
              <a:gd name="connsiteX5" fmla="*/ 1086643 w 1086643"/>
              <a:gd name="connsiteY5" fmla="*/ 14287 h 887412"/>
              <a:gd name="connsiteX0" fmla="*/ 1086643 w 1086643"/>
              <a:gd name="connsiteY0" fmla="*/ 14287 h 887412"/>
              <a:gd name="connsiteX1" fmla="*/ 1083468 w 1086643"/>
              <a:gd name="connsiteY1" fmla="*/ 887412 h 887412"/>
              <a:gd name="connsiteX2" fmla="*/ 4762 w 1086643"/>
              <a:gd name="connsiteY2" fmla="*/ 882650 h 887412"/>
              <a:gd name="connsiteX3" fmla="*/ 671512 w 1086643"/>
              <a:gd name="connsiteY3" fmla="*/ 415131 h 887412"/>
              <a:gd name="connsiteX4" fmla="*/ 0 w 1086643"/>
              <a:gd name="connsiteY4" fmla="*/ 0 h 887412"/>
              <a:gd name="connsiteX5" fmla="*/ 1086643 w 1086643"/>
              <a:gd name="connsiteY5" fmla="*/ 14287 h 887412"/>
              <a:gd name="connsiteX0" fmla="*/ 1079499 w 1083592"/>
              <a:gd name="connsiteY0" fmla="*/ 2381 h 887412"/>
              <a:gd name="connsiteX1" fmla="*/ 1083468 w 1083592"/>
              <a:gd name="connsiteY1" fmla="*/ 887412 h 887412"/>
              <a:gd name="connsiteX2" fmla="*/ 4762 w 1083592"/>
              <a:gd name="connsiteY2" fmla="*/ 882650 h 887412"/>
              <a:gd name="connsiteX3" fmla="*/ 671512 w 1083592"/>
              <a:gd name="connsiteY3" fmla="*/ 415131 h 887412"/>
              <a:gd name="connsiteX4" fmla="*/ 0 w 1083592"/>
              <a:gd name="connsiteY4" fmla="*/ 0 h 887412"/>
              <a:gd name="connsiteX5" fmla="*/ 1079499 w 1083592"/>
              <a:gd name="connsiteY5" fmla="*/ 2381 h 887412"/>
              <a:gd name="connsiteX0" fmla="*/ 1091405 w 1091405"/>
              <a:gd name="connsiteY0" fmla="*/ 4762 h 887412"/>
              <a:gd name="connsiteX1" fmla="*/ 1083468 w 1091405"/>
              <a:gd name="connsiteY1" fmla="*/ 887412 h 887412"/>
              <a:gd name="connsiteX2" fmla="*/ 4762 w 1091405"/>
              <a:gd name="connsiteY2" fmla="*/ 882650 h 887412"/>
              <a:gd name="connsiteX3" fmla="*/ 671512 w 1091405"/>
              <a:gd name="connsiteY3" fmla="*/ 415131 h 887412"/>
              <a:gd name="connsiteX4" fmla="*/ 0 w 1091405"/>
              <a:gd name="connsiteY4" fmla="*/ 0 h 887412"/>
              <a:gd name="connsiteX5" fmla="*/ 1091405 w 1091405"/>
              <a:gd name="connsiteY5" fmla="*/ 4762 h 887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1405" h="887412">
                <a:moveTo>
                  <a:pt x="1091405" y="4762"/>
                </a:moveTo>
                <a:cubicBezTo>
                  <a:pt x="1090347" y="295804"/>
                  <a:pt x="1084526" y="596370"/>
                  <a:pt x="1083468" y="887412"/>
                </a:cubicBezTo>
                <a:lnTo>
                  <a:pt x="4762" y="882650"/>
                </a:lnTo>
                <a:lnTo>
                  <a:pt x="671512" y="415131"/>
                </a:lnTo>
                <a:lnTo>
                  <a:pt x="0" y="0"/>
                </a:lnTo>
                <a:lnTo>
                  <a:pt x="1091405" y="4762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8B965E51-7D1C-4FA4-9D2D-DF70A9535D4A}"/>
              </a:ext>
            </a:extLst>
          </p:cNvPr>
          <p:cNvSpPr/>
          <p:nvPr/>
        </p:nvSpPr>
        <p:spPr>
          <a:xfrm>
            <a:off x="10093041" y="2387600"/>
            <a:ext cx="320959" cy="276689"/>
          </a:xfrm>
          <a:prstGeom prst="triangle">
            <a:avLst/>
          </a:prstGeom>
          <a:solidFill>
            <a:srgbClr val="E61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9" grpId="0"/>
      <p:bldP spid="20" grpId="0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22137" y="6564769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4B1F3059-1C5D-4027-A664-6197D573F006}"/>
              </a:ext>
            </a:extLst>
          </p:cNvPr>
          <p:cNvSpPr/>
          <p:nvPr/>
        </p:nvSpPr>
        <p:spPr>
          <a:xfrm>
            <a:off x="-12700" y="-12700"/>
            <a:ext cx="3505200" cy="6883400"/>
          </a:xfrm>
          <a:custGeom>
            <a:avLst/>
            <a:gdLst>
              <a:gd name="connsiteX0" fmla="*/ 12700 w 3505200"/>
              <a:gd name="connsiteY0" fmla="*/ 12700 h 6883400"/>
              <a:gd name="connsiteX1" fmla="*/ 3505200 w 3505200"/>
              <a:gd name="connsiteY1" fmla="*/ 0 h 6883400"/>
              <a:gd name="connsiteX2" fmla="*/ 1663700 w 3505200"/>
              <a:gd name="connsiteY2" fmla="*/ 6883400 h 6883400"/>
              <a:gd name="connsiteX3" fmla="*/ 0 w 3505200"/>
              <a:gd name="connsiteY3" fmla="*/ 6883400 h 6883400"/>
              <a:gd name="connsiteX4" fmla="*/ 12700 w 3505200"/>
              <a:gd name="connsiteY4" fmla="*/ 12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6883400">
                <a:moveTo>
                  <a:pt x="12700" y="12700"/>
                </a:moveTo>
                <a:lnTo>
                  <a:pt x="3505200" y="0"/>
                </a:lnTo>
                <a:lnTo>
                  <a:pt x="1663700" y="6883400"/>
                </a:lnTo>
                <a:lnTo>
                  <a:pt x="0" y="6883400"/>
                </a:lnTo>
                <a:cubicBezTo>
                  <a:pt x="4233" y="4593167"/>
                  <a:pt x="8467" y="2302933"/>
                  <a:pt x="12700" y="12700"/>
                </a:cubicBez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D71ECB3D-DFC8-48C2-8F5A-2F57B29A057A}"/>
              </a:ext>
            </a:extLst>
          </p:cNvPr>
          <p:cNvSpPr/>
          <p:nvPr/>
        </p:nvSpPr>
        <p:spPr>
          <a:xfrm>
            <a:off x="1651000" y="-25400"/>
            <a:ext cx="10071100" cy="6908800"/>
          </a:xfrm>
          <a:custGeom>
            <a:avLst/>
            <a:gdLst>
              <a:gd name="connsiteX0" fmla="*/ 1828800 w 10071100"/>
              <a:gd name="connsiteY0" fmla="*/ 0 h 6908800"/>
              <a:gd name="connsiteX1" fmla="*/ 0 w 10071100"/>
              <a:gd name="connsiteY1" fmla="*/ 6908800 h 6908800"/>
              <a:gd name="connsiteX2" fmla="*/ 10071100 w 10071100"/>
              <a:gd name="connsiteY2" fmla="*/ 6896100 h 6908800"/>
              <a:gd name="connsiteX3" fmla="*/ 6083300 w 10071100"/>
              <a:gd name="connsiteY3" fmla="*/ 25400 h 6908800"/>
              <a:gd name="connsiteX4" fmla="*/ 1828800 w 10071100"/>
              <a:gd name="connsiteY4" fmla="*/ 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1100" h="6908800">
                <a:moveTo>
                  <a:pt x="1828800" y="0"/>
                </a:moveTo>
                <a:lnTo>
                  <a:pt x="0" y="6908800"/>
                </a:lnTo>
                <a:lnTo>
                  <a:pt x="10071100" y="6896100"/>
                </a:lnTo>
                <a:lnTo>
                  <a:pt x="6083300" y="25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308E788A-80AE-44B3-A0C3-815597C500CB}"/>
              </a:ext>
            </a:extLst>
          </p:cNvPr>
          <p:cNvSpPr/>
          <p:nvPr/>
        </p:nvSpPr>
        <p:spPr>
          <a:xfrm>
            <a:off x="7737475" y="-12700"/>
            <a:ext cx="4467225" cy="6899275"/>
          </a:xfrm>
          <a:custGeom>
            <a:avLst/>
            <a:gdLst>
              <a:gd name="connsiteX0" fmla="*/ 0 w 4457700"/>
              <a:gd name="connsiteY0" fmla="*/ 0 h 6896100"/>
              <a:gd name="connsiteX1" fmla="*/ 4457700 w 4457700"/>
              <a:gd name="connsiteY1" fmla="*/ 12700 h 6896100"/>
              <a:gd name="connsiteX2" fmla="*/ 4457700 w 4457700"/>
              <a:gd name="connsiteY2" fmla="*/ 6896100 h 6896100"/>
              <a:gd name="connsiteX3" fmla="*/ 4000500 w 4457700"/>
              <a:gd name="connsiteY3" fmla="*/ 6883400 h 6896100"/>
              <a:gd name="connsiteX4" fmla="*/ 0 w 4457700"/>
              <a:gd name="connsiteY4" fmla="*/ 0 h 6896100"/>
              <a:gd name="connsiteX0" fmla="*/ 0 w 4457700"/>
              <a:gd name="connsiteY0" fmla="*/ 0 h 6911975"/>
              <a:gd name="connsiteX1" fmla="*/ 4457700 w 4457700"/>
              <a:gd name="connsiteY1" fmla="*/ 12700 h 6911975"/>
              <a:gd name="connsiteX2" fmla="*/ 4457700 w 4457700"/>
              <a:gd name="connsiteY2" fmla="*/ 6896100 h 6911975"/>
              <a:gd name="connsiteX3" fmla="*/ 3981450 w 4457700"/>
              <a:gd name="connsiteY3" fmla="*/ 6911975 h 6911975"/>
              <a:gd name="connsiteX4" fmla="*/ 0 w 4457700"/>
              <a:gd name="connsiteY4" fmla="*/ 0 h 6911975"/>
              <a:gd name="connsiteX0" fmla="*/ 0 w 4448175"/>
              <a:gd name="connsiteY0" fmla="*/ 34925 h 6899275"/>
              <a:gd name="connsiteX1" fmla="*/ 4448175 w 4448175"/>
              <a:gd name="connsiteY1" fmla="*/ 0 h 6899275"/>
              <a:gd name="connsiteX2" fmla="*/ 4448175 w 4448175"/>
              <a:gd name="connsiteY2" fmla="*/ 6883400 h 6899275"/>
              <a:gd name="connsiteX3" fmla="*/ 3971925 w 4448175"/>
              <a:gd name="connsiteY3" fmla="*/ 6899275 h 6899275"/>
              <a:gd name="connsiteX4" fmla="*/ 0 w 4448175"/>
              <a:gd name="connsiteY4" fmla="*/ 34925 h 6899275"/>
              <a:gd name="connsiteX0" fmla="*/ 0 w 4467225"/>
              <a:gd name="connsiteY0" fmla="*/ 6350 h 6899275"/>
              <a:gd name="connsiteX1" fmla="*/ 4467225 w 4467225"/>
              <a:gd name="connsiteY1" fmla="*/ 0 h 6899275"/>
              <a:gd name="connsiteX2" fmla="*/ 4467225 w 4467225"/>
              <a:gd name="connsiteY2" fmla="*/ 6883400 h 6899275"/>
              <a:gd name="connsiteX3" fmla="*/ 3990975 w 4467225"/>
              <a:gd name="connsiteY3" fmla="*/ 6899275 h 6899275"/>
              <a:gd name="connsiteX4" fmla="*/ 0 w 4467225"/>
              <a:gd name="connsiteY4" fmla="*/ 6350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7225" h="6899275">
                <a:moveTo>
                  <a:pt x="0" y="6350"/>
                </a:moveTo>
                <a:lnTo>
                  <a:pt x="4467225" y="0"/>
                </a:lnTo>
                <a:lnTo>
                  <a:pt x="4467225" y="6883400"/>
                </a:lnTo>
                <a:lnTo>
                  <a:pt x="3990975" y="6899275"/>
                </a:lnTo>
                <a:lnTo>
                  <a:pt x="0" y="6350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7613381-F828-4CF3-8E77-C82AFD27146E}"/>
              </a:ext>
            </a:extLst>
          </p:cNvPr>
          <p:cNvGrpSpPr/>
          <p:nvPr/>
        </p:nvGrpSpPr>
        <p:grpSpPr>
          <a:xfrm>
            <a:off x="461736" y="336783"/>
            <a:ext cx="11260364" cy="6066967"/>
            <a:chOff x="461736" y="336783"/>
            <a:chExt cx="11260364" cy="6066967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B2E6F996-B125-43A3-A5AF-E0E75C6C716F}"/>
                </a:ext>
              </a:extLst>
            </p:cNvPr>
            <p:cNvSpPr/>
            <p:nvPr/>
          </p:nvSpPr>
          <p:spPr>
            <a:xfrm>
              <a:off x="461736" y="336783"/>
              <a:ext cx="11260364" cy="6066967"/>
            </a:xfrm>
            <a:prstGeom prst="roundRect">
              <a:avLst>
                <a:gd name="adj" fmla="val 1595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E9BDDCD-6382-459D-958F-775801A6FA9E}"/>
                </a:ext>
              </a:extLst>
            </p:cNvPr>
            <p:cNvSpPr/>
            <p:nvPr/>
          </p:nvSpPr>
          <p:spPr>
            <a:xfrm>
              <a:off x="798286" y="624115"/>
              <a:ext cx="10580913" cy="5471886"/>
            </a:xfrm>
            <a:prstGeom prst="roundRect">
              <a:avLst>
                <a:gd name="adj" fmla="val 1595"/>
              </a:avLst>
            </a:prstGeom>
            <a:noFill/>
            <a:ln w="158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782AA22F-436C-4438-AFB6-EA8C5237E097}"/>
              </a:ext>
            </a:extLst>
          </p:cNvPr>
          <p:cNvSpPr/>
          <p:nvPr/>
        </p:nvSpPr>
        <p:spPr>
          <a:xfrm>
            <a:off x="1427050" y="701536"/>
            <a:ext cx="273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CƠ SỞ DỮ LIỆU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8479DFB-F5AE-43B6-9ECC-7725300D6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55562" y="788456"/>
            <a:ext cx="538163" cy="404813"/>
          </a:xfrm>
          <a:prstGeom prst="rect">
            <a:avLst/>
          </a:pr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A7B117E-77DC-D757-D4F6-6205EF3B4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60" y="2542079"/>
            <a:ext cx="9981363" cy="227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6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883A8C68-9946-42C7-82C9-2FE0DAE61D4A}"/>
              </a:ext>
            </a:extLst>
          </p:cNvPr>
          <p:cNvSpPr/>
          <p:nvPr/>
        </p:nvSpPr>
        <p:spPr>
          <a:xfrm>
            <a:off x="-12700" y="-12700"/>
            <a:ext cx="3505200" cy="6883400"/>
          </a:xfrm>
          <a:custGeom>
            <a:avLst/>
            <a:gdLst>
              <a:gd name="connsiteX0" fmla="*/ 12700 w 3505200"/>
              <a:gd name="connsiteY0" fmla="*/ 12700 h 6883400"/>
              <a:gd name="connsiteX1" fmla="*/ 3505200 w 3505200"/>
              <a:gd name="connsiteY1" fmla="*/ 0 h 6883400"/>
              <a:gd name="connsiteX2" fmla="*/ 1663700 w 3505200"/>
              <a:gd name="connsiteY2" fmla="*/ 6883400 h 6883400"/>
              <a:gd name="connsiteX3" fmla="*/ 0 w 3505200"/>
              <a:gd name="connsiteY3" fmla="*/ 6883400 h 6883400"/>
              <a:gd name="connsiteX4" fmla="*/ 12700 w 3505200"/>
              <a:gd name="connsiteY4" fmla="*/ 12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6883400">
                <a:moveTo>
                  <a:pt x="12700" y="12700"/>
                </a:moveTo>
                <a:lnTo>
                  <a:pt x="3505200" y="0"/>
                </a:lnTo>
                <a:lnTo>
                  <a:pt x="1663700" y="6883400"/>
                </a:lnTo>
                <a:lnTo>
                  <a:pt x="0" y="6883400"/>
                </a:lnTo>
                <a:cubicBezTo>
                  <a:pt x="4233" y="4593167"/>
                  <a:pt x="8467" y="2302933"/>
                  <a:pt x="12700" y="12700"/>
                </a:cubicBez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9185846E-F018-4B65-83BD-B7847A836BAE}"/>
              </a:ext>
            </a:extLst>
          </p:cNvPr>
          <p:cNvSpPr/>
          <p:nvPr/>
        </p:nvSpPr>
        <p:spPr>
          <a:xfrm>
            <a:off x="1651000" y="-25400"/>
            <a:ext cx="10071100" cy="6908800"/>
          </a:xfrm>
          <a:custGeom>
            <a:avLst/>
            <a:gdLst>
              <a:gd name="connsiteX0" fmla="*/ 1828800 w 10071100"/>
              <a:gd name="connsiteY0" fmla="*/ 0 h 6908800"/>
              <a:gd name="connsiteX1" fmla="*/ 0 w 10071100"/>
              <a:gd name="connsiteY1" fmla="*/ 6908800 h 6908800"/>
              <a:gd name="connsiteX2" fmla="*/ 10071100 w 10071100"/>
              <a:gd name="connsiteY2" fmla="*/ 6896100 h 6908800"/>
              <a:gd name="connsiteX3" fmla="*/ 6083300 w 10071100"/>
              <a:gd name="connsiteY3" fmla="*/ 25400 h 6908800"/>
              <a:gd name="connsiteX4" fmla="*/ 1828800 w 10071100"/>
              <a:gd name="connsiteY4" fmla="*/ 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1100" h="6908800">
                <a:moveTo>
                  <a:pt x="1828800" y="0"/>
                </a:moveTo>
                <a:lnTo>
                  <a:pt x="0" y="6908800"/>
                </a:lnTo>
                <a:lnTo>
                  <a:pt x="10071100" y="6896100"/>
                </a:lnTo>
                <a:lnTo>
                  <a:pt x="6083300" y="25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553BEBF0-52F3-42F9-B2DD-A4A8BFADBC4A}"/>
              </a:ext>
            </a:extLst>
          </p:cNvPr>
          <p:cNvSpPr/>
          <p:nvPr/>
        </p:nvSpPr>
        <p:spPr>
          <a:xfrm>
            <a:off x="7737475" y="-12700"/>
            <a:ext cx="4467225" cy="6899275"/>
          </a:xfrm>
          <a:custGeom>
            <a:avLst/>
            <a:gdLst>
              <a:gd name="connsiteX0" fmla="*/ 0 w 4457700"/>
              <a:gd name="connsiteY0" fmla="*/ 0 h 6896100"/>
              <a:gd name="connsiteX1" fmla="*/ 4457700 w 4457700"/>
              <a:gd name="connsiteY1" fmla="*/ 12700 h 6896100"/>
              <a:gd name="connsiteX2" fmla="*/ 4457700 w 4457700"/>
              <a:gd name="connsiteY2" fmla="*/ 6896100 h 6896100"/>
              <a:gd name="connsiteX3" fmla="*/ 4000500 w 4457700"/>
              <a:gd name="connsiteY3" fmla="*/ 6883400 h 6896100"/>
              <a:gd name="connsiteX4" fmla="*/ 0 w 4457700"/>
              <a:gd name="connsiteY4" fmla="*/ 0 h 6896100"/>
              <a:gd name="connsiteX0" fmla="*/ 0 w 4457700"/>
              <a:gd name="connsiteY0" fmla="*/ 0 h 6911975"/>
              <a:gd name="connsiteX1" fmla="*/ 4457700 w 4457700"/>
              <a:gd name="connsiteY1" fmla="*/ 12700 h 6911975"/>
              <a:gd name="connsiteX2" fmla="*/ 4457700 w 4457700"/>
              <a:gd name="connsiteY2" fmla="*/ 6896100 h 6911975"/>
              <a:gd name="connsiteX3" fmla="*/ 3981450 w 4457700"/>
              <a:gd name="connsiteY3" fmla="*/ 6911975 h 6911975"/>
              <a:gd name="connsiteX4" fmla="*/ 0 w 4457700"/>
              <a:gd name="connsiteY4" fmla="*/ 0 h 6911975"/>
              <a:gd name="connsiteX0" fmla="*/ 0 w 4448175"/>
              <a:gd name="connsiteY0" fmla="*/ 34925 h 6899275"/>
              <a:gd name="connsiteX1" fmla="*/ 4448175 w 4448175"/>
              <a:gd name="connsiteY1" fmla="*/ 0 h 6899275"/>
              <a:gd name="connsiteX2" fmla="*/ 4448175 w 4448175"/>
              <a:gd name="connsiteY2" fmla="*/ 6883400 h 6899275"/>
              <a:gd name="connsiteX3" fmla="*/ 3971925 w 4448175"/>
              <a:gd name="connsiteY3" fmla="*/ 6899275 h 6899275"/>
              <a:gd name="connsiteX4" fmla="*/ 0 w 4448175"/>
              <a:gd name="connsiteY4" fmla="*/ 34925 h 6899275"/>
              <a:gd name="connsiteX0" fmla="*/ 0 w 4467225"/>
              <a:gd name="connsiteY0" fmla="*/ 6350 h 6899275"/>
              <a:gd name="connsiteX1" fmla="*/ 4467225 w 4467225"/>
              <a:gd name="connsiteY1" fmla="*/ 0 h 6899275"/>
              <a:gd name="connsiteX2" fmla="*/ 4467225 w 4467225"/>
              <a:gd name="connsiteY2" fmla="*/ 6883400 h 6899275"/>
              <a:gd name="connsiteX3" fmla="*/ 3990975 w 4467225"/>
              <a:gd name="connsiteY3" fmla="*/ 6899275 h 6899275"/>
              <a:gd name="connsiteX4" fmla="*/ 0 w 4467225"/>
              <a:gd name="connsiteY4" fmla="*/ 6350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7225" h="6899275">
                <a:moveTo>
                  <a:pt x="0" y="6350"/>
                </a:moveTo>
                <a:lnTo>
                  <a:pt x="4467225" y="0"/>
                </a:lnTo>
                <a:lnTo>
                  <a:pt x="4467225" y="6883400"/>
                </a:lnTo>
                <a:lnTo>
                  <a:pt x="3990975" y="6899275"/>
                </a:lnTo>
                <a:lnTo>
                  <a:pt x="0" y="6350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0161D24-99E6-4E77-AC4C-21120F89774A}"/>
              </a:ext>
            </a:extLst>
          </p:cNvPr>
          <p:cNvGrpSpPr/>
          <p:nvPr/>
        </p:nvGrpSpPr>
        <p:grpSpPr>
          <a:xfrm>
            <a:off x="461736" y="336783"/>
            <a:ext cx="11260364" cy="6066967"/>
            <a:chOff x="461736" y="336783"/>
            <a:chExt cx="11260364" cy="6066967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BB0B2146-8135-4C64-811B-E3B1DD2C9D5A}"/>
                </a:ext>
              </a:extLst>
            </p:cNvPr>
            <p:cNvSpPr/>
            <p:nvPr/>
          </p:nvSpPr>
          <p:spPr>
            <a:xfrm>
              <a:off x="461736" y="336783"/>
              <a:ext cx="11260364" cy="6066967"/>
            </a:xfrm>
            <a:prstGeom prst="roundRect">
              <a:avLst>
                <a:gd name="adj" fmla="val 1595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974EE83A-4580-4206-AE77-EBC9FA596595}"/>
                </a:ext>
              </a:extLst>
            </p:cNvPr>
            <p:cNvSpPr/>
            <p:nvPr/>
          </p:nvSpPr>
          <p:spPr>
            <a:xfrm>
              <a:off x="798286" y="624115"/>
              <a:ext cx="10580913" cy="5471886"/>
            </a:xfrm>
            <a:prstGeom prst="roundRect">
              <a:avLst>
                <a:gd name="adj" fmla="val 1595"/>
              </a:avLst>
            </a:prstGeom>
            <a:noFill/>
            <a:ln w="158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A6A7E688-13E2-4093-8903-EFE22618146C}"/>
              </a:ext>
            </a:extLst>
          </p:cNvPr>
          <p:cNvSpPr/>
          <p:nvPr/>
        </p:nvSpPr>
        <p:spPr>
          <a:xfrm>
            <a:off x="4151941" y="2044977"/>
            <a:ext cx="3753642" cy="584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PART THREE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FC23526-3398-484D-A292-DD4EB7FCE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943" y="3507169"/>
            <a:ext cx="1019144" cy="101914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62D5342-5F06-4A2E-BEFD-70028AAD6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345" y="2566652"/>
            <a:ext cx="1862082" cy="93104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0B3A3E0-4DD2-49D9-993E-0D71C34899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143" y="4951705"/>
            <a:ext cx="1150877" cy="86315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82E8421-DD3A-4801-835C-5BF8E3B14E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254" y="3355752"/>
            <a:ext cx="1152946" cy="153726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A509783-4741-42FF-A02C-D61E6CC5CB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572" y="5127226"/>
            <a:ext cx="1884161" cy="125610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DE54687-8D94-4961-A142-C46AC2975F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69" y="4932512"/>
            <a:ext cx="1221361" cy="122136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979AE8E-CED1-4EFE-9AA2-DBAFBFEFF3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60" y="517842"/>
            <a:ext cx="1123950" cy="11239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4DC986A-8D08-447C-9ED1-EC89D9C12F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583" y="1645093"/>
            <a:ext cx="1169552" cy="584776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46D8195-7D21-4528-91A1-30052AA40FDB}"/>
              </a:ext>
            </a:extLst>
          </p:cNvPr>
          <p:cNvSpPr/>
          <p:nvPr/>
        </p:nvSpPr>
        <p:spPr>
          <a:xfrm>
            <a:off x="4407092" y="2957002"/>
            <a:ext cx="31808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 b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Flow App</a:t>
            </a:r>
            <a:endParaRPr lang="zh-CN" altLang="en-US" sz="60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FEA0F2D-5002-4C53-BDEB-955124DF5B17}"/>
              </a:ext>
            </a:extLst>
          </p:cNvPr>
          <p:cNvSpPr/>
          <p:nvPr/>
        </p:nvSpPr>
        <p:spPr>
          <a:xfrm>
            <a:off x="3038478" y="427283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Vì Flow App của tụi mình khá lớn nên tụi mình sẽ hiển thị trên web cho các bạn dễ theo dõi.</a:t>
            </a:r>
          </a:p>
          <a:p>
            <a:pPr algn="ctr"/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Link: 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  <a:hlinkClick r:id="rId11"/>
              </a:rPr>
              <a:t>https://tinyurl.com/FlowAppli</a:t>
            </a:r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ctr"/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A18FAB3A-1DD1-4871-935C-2DBBF58E3C11}"/>
              </a:ext>
            </a:extLst>
          </p:cNvPr>
          <p:cNvSpPr/>
          <p:nvPr/>
        </p:nvSpPr>
        <p:spPr>
          <a:xfrm>
            <a:off x="10261429" y="4264374"/>
            <a:ext cx="526098" cy="485662"/>
          </a:xfrm>
          <a:custGeom>
            <a:avLst/>
            <a:gdLst>
              <a:gd name="connsiteX0" fmla="*/ 1066800 w 1066800"/>
              <a:gd name="connsiteY0" fmla="*/ 0 h 889000"/>
              <a:gd name="connsiteX1" fmla="*/ 1066800 w 1066800"/>
              <a:gd name="connsiteY1" fmla="*/ 889000 h 889000"/>
              <a:gd name="connsiteX2" fmla="*/ 0 w 1066800"/>
              <a:gd name="connsiteY2" fmla="*/ 889000 h 889000"/>
              <a:gd name="connsiteX3" fmla="*/ 647700 w 1066800"/>
              <a:gd name="connsiteY3" fmla="*/ 495300 h 889000"/>
              <a:gd name="connsiteX4" fmla="*/ 0 w 1066800"/>
              <a:gd name="connsiteY4" fmla="*/ 101600 h 889000"/>
              <a:gd name="connsiteX5" fmla="*/ 1041400 w 1066800"/>
              <a:gd name="connsiteY5" fmla="*/ 25400 h 889000"/>
              <a:gd name="connsiteX6" fmla="*/ 1066800 w 1066800"/>
              <a:gd name="connsiteY6" fmla="*/ 0 h 889000"/>
              <a:gd name="connsiteX0" fmla="*/ 1041400 w 1066800"/>
              <a:gd name="connsiteY0" fmla="*/ 0 h 863600"/>
              <a:gd name="connsiteX1" fmla="*/ 1066800 w 1066800"/>
              <a:gd name="connsiteY1" fmla="*/ 863600 h 863600"/>
              <a:gd name="connsiteX2" fmla="*/ 0 w 1066800"/>
              <a:gd name="connsiteY2" fmla="*/ 863600 h 863600"/>
              <a:gd name="connsiteX3" fmla="*/ 647700 w 1066800"/>
              <a:gd name="connsiteY3" fmla="*/ 469900 h 863600"/>
              <a:gd name="connsiteX4" fmla="*/ 0 w 1066800"/>
              <a:gd name="connsiteY4" fmla="*/ 76200 h 863600"/>
              <a:gd name="connsiteX5" fmla="*/ 1041400 w 1066800"/>
              <a:gd name="connsiteY5" fmla="*/ 0 h 863600"/>
              <a:gd name="connsiteX0" fmla="*/ 1081881 w 1081881"/>
              <a:gd name="connsiteY0" fmla="*/ 0 h 868363"/>
              <a:gd name="connsiteX1" fmla="*/ 1066800 w 1081881"/>
              <a:gd name="connsiteY1" fmla="*/ 868363 h 868363"/>
              <a:gd name="connsiteX2" fmla="*/ 0 w 1081881"/>
              <a:gd name="connsiteY2" fmla="*/ 868363 h 868363"/>
              <a:gd name="connsiteX3" fmla="*/ 647700 w 1081881"/>
              <a:gd name="connsiteY3" fmla="*/ 474663 h 868363"/>
              <a:gd name="connsiteX4" fmla="*/ 0 w 1081881"/>
              <a:gd name="connsiteY4" fmla="*/ 80963 h 868363"/>
              <a:gd name="connsiteX5" fmla="*/ 1081881 w 1081881"/>
              <a:gd name="connsiteY5" fmla="*/ 0 h 868363"/>
              <a:gd name="connsiteX0" fmla="*/ 1086643 w 1086643"/>
              <a:gd name="connsiteY0" fmla="*/ 14287 h 882650"/>
              <a:gd name="connsiteX1" fmla="*/ 1071562 w 1086643"/>
              <a:gd name="connsiteY1" fmla="*/ 882650 h 882650"/>
              <a:gd name="connsiteX2" fmla="*/ 4762 w 1086643"/>
              <a:gd name="connsiteY2" fmla="*/ 882650 h 882650"/>
              <a:gd name="connsiteX3" fmla="*/ 652462 w 1086643"/>
              <a:gd name="connsiteY3" fmla="*/ 488950 h 882650"/>
              <a:gd name="connsiteX4" fmla="*/ 0 w 1086643"/>
              <a:gd name="connsiteY4" fmla="*/ 0 h 882650"/>
              <a:gd name="connsiteX5" fmla="*/ 1086643 w 1086643"/>
              <a:gd name="connsiteY5" fmla="*/ 14287 h 882650"/>
              <a:gd name="connsiteX0" fmla="*/ 1086643 w 1086643"/>
              <a:gd name="connsiteY0" fmla="*/ 14287 h 887412"/>
              <a:gd name="connsiteX1" fmla="*/ 1083468 w 1086643"/>
              <a:gd name="connsiteY1" fmla="*/ 887412 h 887412"/>
              <a:gd name="connsiteX2" fmla="*/ 4762 w 1086643"/>
              <a:gd name="connsiteY2" fmla="*/ 882650 h 887412"/>
              <a:gd name="connsiteX3" fmla="*/ 652462 w 1086643"/>
              <a:gd name="connsiteY3" fmla="*/ 488950 h 887412"/>
              <a:gd name="connsiteX4" fmla="*/ 0 w 1086643"/>
              <a:gd name="connsiteY4" fmla="*/ 0 h 887412"/>
              <a:gd name="connsiteX5" fmla="*/ 1086643 w 1086643"/>
              <a:gd name="connsiteY5" fmla="*/ 14287 h 887412"/>
              <a:gd name="connsiteX0" fmla="*/ 1086643 w 1086643"/>
              <a:gd name="connsiteY0" fmla="*/ 14287 h 887412"/>
              <a:gd name="connsiteX1" fmla="*/ 1083468 w 1086643"/>
              <a:gd name="connsiteY1" fmla="*/ 887412 h 887412"/>
              <a:gd name="connsiteX2" fmla="*/ 4762 w 1086643"/>
              <a:gd name="connsiteY2" fmla="*/ 882650 h 887412"/>
              <a:gd name="connsiteX3" fmla="*/ 671512 w 1086643"/>
              <a:gd name="connsiteY3" fmla="*/ 415131 h 887412"/>
              <a:gd name="connsiteX4" fmla="*/ 0 w 1086643"/>
              <a:gd name="connsiteY4" fmla="*/ 0 h 887412"/>
              <a:gd name="connsiteX5" fmla="*/ 1086643 w 1086643"/>
              <a:gd name="connsiteY5" fmla="*/ 14287 h 887412"/>
              <a:gd name="connsiteX0" fmla="*/ 1079499 w 1083592"/>
              <a:gd name="connsiteY0" fmla="*/ 2381 h 887412"/>
              <a:gd name="connsiteX1" fmla="*/ 1083468 w 1083592"/>
              <a:gd name="connsiteY1" fmla="*/ 887412 h 887412"/>
              <a:gd name="connsiteX2" fmla="*/ 4762 w 1083592"/>
              <a:gd name="connsiteY2" fmla="*/ 882650 h 887412"/>
              <a:gd name="connsiteX3" fmla="*/ 671512 w 1083592"/>
              <a:gd name="connsiteY3" fmla="*/ 415131 h 887412"/>
              <a:gd name="connsiteX4" fmla="*/ 0 w 1083592"/>
              <a:gd name="connsiteY4" fmla="*/ 0 h 887412"/>
              <a:gd name="connsiteX5" fmla="*/ 1079499 w 1083592"/>
              <a:gd name="connsiteY5" fmla="*/ 2381 h 887412"/>
              <a:gd name="connsiteX0" fmla="*/ 1091405 w 1091405"/>
              <a:gd name="connsiteY0" fmla="*/ 4762 h 887412"/>
              <a:gd name="connsiteX1" fmla="*/ 1083468 w 1091405"/>
              <a:gd name="connsiteY1" fmla="*/ 887412 h 887412"/>
              <a:gd name="connsiteX2" fmla="*/ 4762 w 1091405"/>
              <a:gd name="connsiteY2" fmla="*/ 882650 h 887412"/>
              <a:gd name="connsiteX3" fmla="*/ 671512 w 1091405"/>
              <a:gd name="connsiteY3" fmla="*/ 415131 h 887412"/>
              <a:gd name="connsiteX4" fmla="*/ 0 w 1091405"/>
              <a:gd name="connsiteY4" fmla="*/ 0 h 887412"/>
              <a:gd name="connsiteX5" fmla="*/ 1091405 w 1091405"/>
              <a:gd name="connsiteY5" fmla="*/ 4762 h 887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1405" h="887412">
                <a:moveTo>
                  <a:pt x="1091405" y="4762"/>
                </a:moveTo>
                <a:cubicBezTo>
                  <a:pt x="1090347" y="295804"/>
                  <a:pt x="1084526" y="596370"/>
                  <a:pt x="1083468" y="887412"/>
                </a:cubicBezTo>
                <a:lnTo>
                  <a:pt x="4762" y="882650"/>
                </a:lnTo>
                <a:lnTo>
                  <a:pt x="671512" y="415131"/>
                </a:lnTo>
                <a:lnTo>
                  <a:pt x="0" y="0"/>
                </a:lnTo>
                <a:lnTo>
                  <a:pt x="1091405" y="4762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8B965E51-7D1C-4FA4-9D2D-DF70A9535D4A}"/>
              </a:ext>
            </a:extLst>
          </p:cNvPr>
          <p:cNvSpPr/>
          <p:nvPr/>
        </p:nvSpPr>
        <p:spPr>
          <a:xfrm>
            <a:off x="10093041" y="2387600"/>
            <a:ext cx="320959" cy="276689"/>
          </a:xfrm>
          <a:prstGeom prst="triangle">
            <a:avLst/>
          </a:prstGeom>
          <a:solidFill>
            <a:srgbClr val="E61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48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9" grpId="0"/>
      <p:bldP spid="20" grpId="0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883A8C68-9946-42C7-82C9-2FE0DAE61D4A}"/>
              </a:ext>
            </a:extLst>
          </p:cNvPr>
          <p:cNvSpPr/>
          <p:nvPr/>
        </p:nvSpPr>
        <p:spPr>
          <a:xfrm>
            <a:off x="-12700" y="-12700"/>
            <a:ext cx="3505200" cy="6883400"/>
          </a:xfrm>
          <a:custGeom>
            <a:avLst/>
            <a:gdLst>
              <a:gd name="connsiteX0" fmla="*/ 12700 w 3505200"/>
              <a:gd name="connsiteY0" fmla="*/ 12700 h 6883400"/>
              <a:gd name="connsiteX1" fmla="*/ 3505200 w 3505200"/>
              <a:gd name="connsiteY1" fmla="*/ 0 h 6883400"/>
              <a:gd name="connsiteX2" fmla="*/ 1663700 w 3505200"/>
              <a:gd name="connsiteY2" fmla="*/ 6883400 h 6883400"/>
              <a:gd name="connsiteX3" fmla="*/ 0 w 3505200"/>
              <a:gd name="connsiteY3" fmla="*/ 6883400 h 6883400"/>
              <a:gd name="connsiteX4" fmla="*/ 12700 w 3505200"/>
              <a:gd name="connsiteY4" fmla="*/ 12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6883400">
                <a:moveTo>
                  <a:pt x="12700" y="12700"/>
                </a:moveTo>
                <a:lnTo>
                  <a:pt x="3505200" y="0"/>
                </a:lnTo>
                <a:lnTo>
                  <a:pt x="1663700" y="6883400"/>
                </a:lnTo>
                <a:lnTo>
                  <a:pt x="0" y="6883400"/>
                </a:lnTo>
                <a:cubicBezTo>
                  <a:pt x="4233" y="4593167"/>
                  <a:pt x="8467" y="2302933"/>
                  <a:pt x="12700" y="12700"/>
                </a:cubicBez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9185846E-F018-4B65-83BD-B7847A836BAE}"/>
              </a:ext>
            </a:extLst>
          </p:cNvPr>
          <p:cNvSpPr/>
          <p:nvPr/>
        </p:nvSpPr>
        <p:spPr>
          <a:xfrm>
            <a:off x="1651000" y="-25400"/>
            <a:ext cx="10071100" cy="6908800"/>
          </a:xfrm>
          <a:custGeom>
            <a:avLst/>
            <a:gdLst>
              <a:gd name="connsiteX0" fmla="*/ 1828800 w 10071100"/>
              <a:gd name="connsiteY0" fmla="*/ 0 h 6908800"/>
              <a:gd name="connsiteX1" fmla="*/ 0 w 10071100"/>
              <a:gd name="connsiteY1" fmla="*/ 6908800 h 6908800"/>
              <a:gd name="connsiteX2" fmla="*/ 10071100 w 10071100"/>
              <a:gd name="connsiteY2" fmla="*/ 6896100 h 6908800"/>
              <a:gd name="connsiteX3" fmla="*/ 6083300 w 10071100"/>
              <a:gd name="connsiteY3" fmla="*/ 25400 h 6908800"/>
              <a:gd name="connsiteX4" fmla="*/ 1828800 w 10071100"/>
              <a:gd name="connsiteY4" fmla="*/ 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1100" h="6908800">
                <a:moveTo>
                  <a:pt x="1828800" y="0"/>
                </a:moveTo>
                <a:lnTo>
                  <a:pt x="0" y="6908800"/>
                </a:lnTo>
                <a:lnTo>
                  <a:pt x="10071100" y="6896100"/>
                </a:lnTo>
                <a:lnTo>
                  <a:pt x="6083300" y="25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553BEBF0-52F3-42F9-B2DD-A4A8BFADBC4A}"/>
              </a:ext>
            </a:extLst>
          </p:cNvPr>
          <p:cNvSpPr/>
          <p:nvPr/>
        </p:nvSpPr>
        <p:spPr>
          <a:xfrm>
            <a:off x="7737475" y="-12700"/>
            <a:ext cx="4467225" cy="6899275"/>
          </a:xfrm>
          <a:custGeom>
            <a:avLst/>
            <a:gdLst>
              <a:gd name="connsiteX0" fmla="*/ 0 w 4457700"/>
              <a:gd name="connsiteY0" fmla="*/ 0 h 6896100"/>
              <a:gd name="connsiteX1" fmla="*/ 4457700 w 4457700"/>
              <a:gd name="connsiteY1" fmla="*/ 12700 h 6896100"/>
              <a:gd name="connsiteX2" fmla="*/ 4457700 w 4457700"/>
              <a:gd name="connsiteY2" fmla="*/ 6896100 h 6896100"/>
              <a:gd name="connsiteX3" fmla="*/ 4000500 w 4457700"/>
              <a:gd name="connsiteY3" fmla="*/ 6883400 h 6896100"/>
              <a:gd name="connsiteX4" fmla="*/ 0 w 4457700"/>
              <a:gd name="connsiteY4" fmla="*/ 0 h 6896100"/>
              <a:gd name="connsiteX0" fmla="*/ 0 w 4457700"/>
              <a:gd name="connsiteY0" fmla="*/ 0 h 6911975"/>
              <a:gd name="connsiteX1" fmla="*/ 4457700 w 4457700"/>
              <a:gd name="connsiteY1" fmla="*/ 12700 h 6911975"/>
              <a:gd name="connsiteX2" fmla="*/ 4457700 w 4457700"/>
              <a:gd name="connsiteY2" fmla="*/ 6896100 h 6911975"/>
              <a:gd name="connsiteX3" fmla="*/ 3981450 w 4457700"/>
              <a:gd name="connsiteY3" fmla="*/ 6911975 h 6911975"/>
              <a:gd name="connsiteX4" fmla="*/ 0 w 4457700"/>
              <a:gd name="connsiteY4" fmla="*/ 0 h 6911975"/>
              <a:gd name="connsiteX0" fmla="*/ 0 w 4448175"/>
              <a:gd name="connsiteY0" fmla="*/ 34925 h 6899275"/>
              <a:gd name="connsiteX1" fmla="*/ 4448175 w 4448175"/>
              <a:gd name="connsiteY1" fmla="*/ 0 h 6899275"/>
              <a:gd name="connsiteX2" fmla="*/ 4448175 w 4448175"/>
              <a:gd name="connsiteY2" fmla="*/ 6883400 h 6899275"/>
              <a:gd name="connsiteX3" fmla="*/ 3971925 w 4448175"/>
              <a:gd name="connsiteY3" fmla="*/ 6899275 h 6899275"/>
              <a:gd name="connsiteX4" fmla="*/ 0 w 4448175"/>
              <a:gd name="connsiteY4" fmla="*/ 34925 h 6899275"/>
              <a:gd name="connsiteX0" fmla="*/ 0 w 4467225"/>
              <a:gd name="connsiteY0" fmla="*/ 6350 h 6899275"/>
              <a:gd name="connsiteX1" fmla="*/ 4467225 w 4467225"/>
              <a:gd name="connsiteY1" fmla="*/ 0 h 6899275"/>
              <a:gd name="connsiteX2" fmla="*/ 4467225 w 4467225"/>
              <a:gd name="connsiteY2" fmla="*/ 6883400 h 6899275"/>
              <a:gd name="connsiteX3" fmla="*/ 3990975 w 4467225"/>
              <a:gd name="connsiteY3" fmla="*/ 6899275 h 6899275"/>
              <a:gd name="connsiteX4" fmla="*/ 0 w 4467225"/>
              <a:gd name="connsiteY4" fmla="*/ 6350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7225" h="6899275">
                <a:moveTo>
                  <a:pt x="0" y="6350"/>
                </a:moveTo>
                <a:lnTo>
                  <a:pt x="4467225" y="0"/>
                </a:lnTo>
                <a:lnTo>
                  <a:pt x="4467225" y="6883400"/>
                </a:lnTo>
                <a:lnTo>
                  <a:pt x="3990975" y="6899275"/>
                </a:lnTo>
                <a:lnTo>
                  <a:pt x="0" y="6350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0161D24-99E6-4E77-AC4C-21120F89774A}"/>
              </a:ext>
            </a:extLst>
          </p:cNvPr>
          <p:cNvGrpSpPr/>
          <p:nvPr/>
        </p:nvGrpSpPr>
        <p:grpSpPr>
          <a:xfrm>
            <a:off x="461736" y="336783"/>
            <a:ext cx="11260364" cy="6066967"/>
            <a:chOff x="461736" y="336783"/>
            <a:chExt cx="11260364" cy="6066967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BB0B2146-8135-4C64-811B-E3B1DD2C9D5A}"/>
                </a:ext>
              </a:extLst>
            </p:cNvPr>
            <p:cNvSpPr/>
            <p:nvPr/>
          </p:nvSpPr>
          <p:spPr>
            <a:xfrm>
              <a:off x="461736" y="336783"/>
              <a:ext cx="11260364" cy="6066967"/>
            </a:xfrm>
            <a:prstGeom prst="roundRect">
              <a:avLst>
                <a:gd name="adj" fmla="val 1595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974EE83A-4580-4206-AE77-EBC9FA596595}"/>
                </a:ext>
              </a:extLst>
            </p:cNvPr>
            <p:cNvSpPr/>
            <p:nvPr/>
          </p:nvSpPr>
          <p:spPr>
            <a:xfrm>
              <a:off x="798286" y="624115"/>
              <a:ext cx="10580913" cy="5471886"/>
            </a:xfrm>
            <a:prstGeom prst="roundRect">
              <a:avLst>
                <a:gd name="adj" fmla="val 1595"/>
              </a:avLst>
            </a:prstGeom>
            <a:noFill/>
            <a:ln w="158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A6A7E688-13E2-4093-8903-EFE22618146C}"/>
              </a:ext>
            </a:extLst>
          </p:cNvPr>
          <p:cNvSpPr/>
          <p:nvPr/>
        </p:nvSpPr>
        <p:spPr>
          <a:xfrm>
            <a:off x="4151941" y="2044977"/>
            <a:ext cx="3753642" cy="584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PART FOUR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FC23526-3398-484D-A292-DD4EB7FCE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943" y="3507169"/>
            <a:ext cx="1019144" cy="101914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62D5342-5F06-4A2E-BEFD-70028AAD6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345" y="2566652"/>
            <a:ext cx="1862082" cy="93104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0B3A3E0-4DD2-49D9-993E-0D71C34899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143" y="4951705"/>
            <a:ext cx="1150877" cy="86315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82E8421-DD3A-4801-835C-5BF8E3B14E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254" y="3355752"/>
            <a:ext cx="1152946" cy="153726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A509783-4741-42FF-A02C-D61E6CC5CB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572" y="5127226"/>
            <a:ext cx="1884161" cy="125610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DE54687-8D94-4961-A142-C46AC2975F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69" y="4932512"/>
            <a:ext cx="1221361" cy="122136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979AE8E-CED1-4EFE-9AA2-DBAFBFEFF3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60" y="517842"/>
            <a:ext cx="1123950" cy="11239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4DC986A-8D08-447C-9ED1-EC89D9C12F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583" y="1645093"/>
            <a:ext cx="1169552" cy="584776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46D8195-7D21-4528-91A1-30052AA40FDB}"/>
              </a:ext>
            </a:extLst>
          </p:cNvPr>
          <p:cNvSpPr/>
          <p:nvPr/>
        </p:nvSpPr>
        <p:spPr>
          <a:xfrm>
            <a:off x="3670560" y="2972958"/>
            <a:ext cx="483183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 b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Network Stack</a:t>
            </a:r>
            <a:endParaRPr lang="zh-CN" altLang="en-US" sz="60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A18FAB3A-1DD1-4871-935C-2DBBF58E3C11}"/>
              </a:ext>
            </a:extLst>
          </p:cNvPr>
          <p:cNvSpPr/>
          <p:nvPr/>
        </p:nvSpPr>
        <p:spPr>
          <a:xfrm>
            <a:off x="10261429" y="4264374"/>
            <a:ext cx="526098" cy="485662"/>
          </a:xfrm>
          <a:custGeom>
            <a:avLst/>
            <a:gdLst>
              <a:gd name="connsiteX0" fmla="*/ 1066800 w 1066800"/>
              <a:gd name="connsiteY0" fmla="*/ 0 h 889000"/>
              <a:gd name="connsiteX1" fmla="*/ 1066800 w 1066800"/>
              <a:gd name="connsiteY1" fmla="*/ 889000 h 889000"/>
              <a:gd name="connsiteX2" fmla="*/ 0 w 1066800"/>
              <a:gd name="connsiteY2" fmla="*/ 889000 h 889000"/>
              <a:gd name="connsiteX3" fmla="*/ 647700 w 1066800"/>
              <a:gd name="connsiteY3" fmla="*/ 495300 h 889000"/>
              <a:gd name="connsiteX4" fmla="*/ 0 w 1066800"/>
              <a:gd name="connsiteY4" fmla="*/ 101600 h 889000"/>
              <a:gd name="connsiteX5" fmla="*/ 1041400 w 1066800"/>
              <a:gd name="connsiteY5" fmla="*/ 25400 h 889000"/>
              <a:gd name="connsiteX6" fmla="*/ 1066800 w 1066800"/>
              <a:gd name="connsiteY6" fmla="*/ 0 h 889000"/>
              <a:gd name="connsiteX0" fmla="*/ 1041400 w 1066800"/>
              <a:gd name="connsiteY0" fmla="*/ 0 h 863600"/>
              <a:gd name="connsiteX1" fmla="*/ 1066800 w 1066800"/>
              <a:gd name="connsiteY1" fmla="*/ 863600 h 863600"/>
              <a:gd name="connsiteX2" fmla="*/ 0 w 1066800"/>
              <a:gd name="connsiteY2" fmla="*/ 863600 h 863600"/>
              <a:gd name="connsiteX3" fmla="*/ 647700 w 1066800"/>
              <a:gd name="connsiteY3" fmla="*/ 469900 h 863600"/>
              <a:gd name="connsiteX4" fmla="*/ 0 w 1066800"/>
              <a:gd name="connsiteY4" fmla="*/ 76200 h 863600"/>
              <a:gd name="connsiteX5" fmla="*/ 1041400 w 1066800"/>
              <a:gd name="connsiteY5" fmla="*/ 0 h 863600"/>
              <a:gd name="connsiteX0" fmla="*/ 1081881 w 1081881"/>
              <a:gd name="connsiteY0" fmla="*/ 0 h 868363"/>
              <a:gd name="connsiteX1" fmla="*/ 1066800 w 1081881"/>
              <a:gd name="connsiteY1" fmla="*/ 868363 h 868363"/>
              <a:gd name="connsiteX2" fmla="*/ 0 w 1081881"/>
              <a:gd name="connsiteY2" fmla="*/ 868363 h 868363"/>
              <a:gd name="connsiteX3" fmla="*/ 647700 w 1081881"/>
              <a:gd name="connsiteY3" fmla="*/ 474663 h 868363"/>
              <a:gd name="connsiteX4" fmla="*/ 0 w 1081881"/>
              <a:gd name="connsiteY4" fmla="*/ 80963 h 868363"/>
              <a:gd name="connsiteX5" fmla="*/ 1081881 w 1081881"/>
              <a:gd name="connsiteY5" fmla="*/ 0 h 868363"/>
              <a:gd name="connsiteX0" fmla="*/ 1086643 w 1086643"/>
              <a:gd name="connsiteY0" fmla="*/ 14287 h 882650"/>
              <a:gd name="connsiteX1" fmla="*/ 1071562 w 1086643"/>
              <a:gd name="connsiteY1" fmla="*/ 882650 h 882650"/>
              <a:gd name="connsiteX2" fmla="*/ 4762 w 1086643"/>
              <a:gd name="connsiteY2" fmla="*/ 882650 h 882650"/>
              <a:gd name="connsiteX3" fmla="*/ 652462 w 1086643"/>
              <a:gd name="connsiteY3" fmla="*/ 488950 h 882650"/>
              <a:gd name="connsiteX4" fmla="*/ 0 w 1086643"/>
              <a:gd name="connsiteY4" fmla="*/ 0 h 882650"/>
              <a:gd name="connsiteX5" fmla="*/ 1086643 w 1086643"/>
              <a:gd name="connsiteY5" fmla="*/ 14287 h 882650"/>
              <a:gd name="connsiteX0" fmla="*/ 1086643 w 1086643"/>
              <a:gd name="connsiteY0" fmla="*/ 14287 h 887412"/>
              <a:gd name="connsiteX1" fmla="*/ 1083468 w 1086643"/>
              <a:gd name="connsiteY1" fmla="*/ 887412 h 887412"/>
              <a:gd name="connsiteX2" fmla="*/ 4762 w 1086643"/>
              <a:gd name="connsiteY2" fmla="*/ 882650 h 887412"/>
              <a:gd name="connsiteX3" fmla="*/ 652462 w 1086643"/>
              <a:gd name="connsiteY3" fmla="*/ 488950 h 887412"/>
              <a:gd name="connsiteX4" fmla="*/ 0 w 1086643"/>
              <a:gd name="connsiteY4" fmla="*/ 0 h 887412"/>
              <a:gd name="connsiteX5" fmla="*/ 1086643 w 1086643"/>
              <a:gd name="connsiteY5" fmla="*/ 14287 h 887412"/>
              <a:gd name="connsiteX0" fmla="*/ 1086643 w 1086643"/>
              <a:gd name="connsiteY0" fmla="*/ 14287 h 887412"/>
              <a:gd name="connsiteX1" fmla="*/ 1083468 w 1086643"/>
              <a:gd name="connsiteY1" fmla="*/ 887412 h 887412"/>
              <a:gd name="connsiteX2" fmla="*/ 4762 w 1086643"/>
              <a:gd name="connsiteY2" fmla="*/ 882650 h 887412"/>
              <a:gd name="connsiteX3" fmla="*/ 671512 w 1086643"/>
              <a:gd name="connsiteY3" fmla="*/ 415131 h 887412"/>
              <a:gd name="connsiteX4" fmla="*/ 0 w 1086643"/>
              <a:gd name="connsiteY4" fmla="*/ 0 h 887412"/>
              <a:gd name="connsiteX5" fmla="*/ 1086643 w 1086643"/>
              <a:gd name="connsiteY5" fmla="*/ 14287 h 887412"/>
              <a:gd name="connsiteX0" fmla="*/ 1079499 w 1083592"/>
              <a:gd name="connsiteY0" fmla="*/ 2381 h 887412"/>
              <a:gd name="connsiteX1" fmla="*/ 1083468 w 1083592"/>
              <a:gd name="connsiteY1" fmla="*/ 887412 h 887412"/>
              <a:gd name="connsiteX2" fmla="*/ 4762 w 1083592"/>
              <a:gd name="connsiteY2" fmla="*/ 882650 h 887412"/>
              <a:gd name="connsiteX3" fmla="*/ 671512 w 1083592"/>
              <a:gd name="connsiteY3" fmla="*/ 415131 h 887412"/>
              <a:gd name="connsiteX4" fmla="*/ 0 w 1083592"/>
              <a:gd name="connsiteY4" fmla="*/ 0 h 887412"/>
              <a:gd name="connsiteX5" fmla="*/ 1079499 w 1083592"/>
              <a:gd name="connsiteY5" fmla="*/ 2381 h 887412"/>
              <a:gd name="connsiteX0" fmla="*/ 1091405 w 1091405"/>
              <a:gd name="connsiteY0" fmla="*/ 4762 h 887412"/>
              <a:gd name="connsiteX1" fmla="*/ 1083468 w 1091405"/>
              <a:gd name="connsiteY1" fmla="*/ 887412 h 887412"/>
              <a:gd name="connsiteX2" fmla="*/ 4762 w 1091405"/>
              <a:gd name="connsiteY2" fmla="*/ 882650 h 887412"/>
              <a:gd name="connsiteX3" fmla="*/ 671512 w 1091405"/>
              <a:gd name="connsiteY3" fmla="*/ 415131 h 887412"/>
              <a:gd name="connsiteX4" fmla="*/ 0 w 1091405"/>
              <a:gd name="connsiteY4" fmla="*/ 0 h 887412"/>
              <a:gd name="connsiteX5" fmla="*/ 1091405 w 1091405"/>
              <a:gd name="connsiteY5" fmla="*/ 4762 h 887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1405" h="887412">
                <a:moveTo>
                  <a:pt x="1091405" y="4762"/>
                </a:moveTo>
                <a:cubicBezTo>
                  <a:pt x="1090347" y="295804"/>
                  <a:pt x="1084526" y="596370"/>
                  <a:pt x="1083468" y="887412"/>
                </a:cubicBezTo>
                <a:lnTo>
                  <a:pt x="4762" y="882650"/>
                </a:lnTo>
                <a:lnTo>
                  <a:pt x="671512" y="415131"/>
                </a:lnTo>
                <a:lnTo>
                  <a:pt x="0" y="0"/>
                </a:lnTo>
                <a:lnTo>
                  <a:pt x="1091405" y="4762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8B965E51-7D1C-4FA4-9D2D-DF70A9535D4A}"/>
              </a:ext>
            </a:extLst>
          </p:cNvPr>
          <p:cNvSpPr/>
          <p:nvPr/>
        </p:nvSpPr>
        <p:spPr>
          <a:xfrm>
            <a:off x="10093041" y="2387600"/>
            <a:ext cx="320959" cy="276689"/>
          </a:xfrm>
          <a:prstGeom prst="triangle">
            <a:avLst/>
          </a:prstGeom>
          <a:solidFill>
            <a:srgbClr val="E61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867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9" grpId="0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EC2D0F278148E942919E5E50B2CE1002" ma:contentTypeVersion="8" ma:contentTypeDescription="Tạo tài liệu mới." ma:contentTypeScope="" ma:versionID="4a218a567d60a46802fc69625c1e64f8">
  <xsd:schema xmlns:xsd="http://www.w3.org/2001/XMLSchema" xmlns:xs="http://www.w3.org/2001/XMLSchema" xmlns:p="http://schemas.microsoft.com/office/2006/metadata/properties" xmlns:ns3="b3dd761a-17fa-430a-b3a7-60aede42e57b" xmlns:ns4="191f001b-63df-4d49-aa15-0ce731e78454" targetNamespace="http://schemas.microsoft.com/office/2006/metadata/properties" ma:root="true" ma:fieldsID="96b8335f9b7b18b5b5013670db86954b" ns3:_="" ns4:_="">
    <xsd:import namespace="b3dd761a-17fa-430a-b3a7-60aede42e57b"/>
    <xsd:import namespace="191f001b-63df-4d49-aa15-0ce731e784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dd761a-17fa-430a-b3a7-60aede42e5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f001b-63df-4d49-aa15-0ce731e78454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BD668B-CCA9-4399-8CBB-CEF0CAF40680}">
  <ds:schemaRefs>
    <ds:schemaRef ds:uri="191f001b-63df-4d49-aa15-0ce731e78454"/>
    <ds:schemaRef ds:uri="b3dd761a-17fa-430a-b3a7-60aede42e57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E02F113-EA43-4C9A-85B4-1D847337084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b3dd761a-17fa-430a-b3a7-60aede42e57b"/>
    <ds:schemaRef ds:uri="http://schemas.microsoft.com/office/infopath/2007/PartnerControls"/>
    <ds:schemaRef ds:uri="191f001b-63df-4d49-aa15-0ce731e78454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AD48461-6686-461D-8C59-20B6311809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521</Words>
  <Application>Microsoft Office PowerPoint</Application>
  <PresentationFormat>Widescreen</PresentationFormat>
  <Paragraphs>103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Trang Kỳ Anh</dc:creator>
  <cp:lastModifiedBy>Trang Kỳ Anh</cp:lastModifiedBy>
  <cp:revision>8</cp:revision>
  <dcterms:created xsi:type="dcterms:W3CDTF">2022-06-15T10:19:42Z</dcterms:created>
  <dcterms:modified xsi:type="dcterms:W3CDTF">2022-06-16T04:25:07Z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0x010100EC2D0F278148E942919E5E50B2CE1002</vt:lpwstr>
  </property>
</Properties>
</file>