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774C-FE81-4260-96E4-EE4AE5AB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73975-7E54-4D4C-BE48-7A2203097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483F-EBD5-460C-9AD9-2A7F422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ADE9B-CEDC-43A4-B1DC-69FC480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5FD32-06C9-4964-8FC6-473EBEE7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1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ECDAC-F808-4428-8DAB-27C57C53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BE42C-A425-41AD-B8B1-0815D610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065D9-9A5A-4080-B62F-6EA570C3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B6842-C326-4AEF-86B6-2A73BF70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2BB7-3809-4D04-9240-F7B6D887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4C9-5870-4CD8-BE45-C94F892A2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A6FB0-13F8-4638-8F2C-5768B5E6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68421-0F29-4B16-B60E-89961D3E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17027-651C-4A7D-A486-4B3AFAE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24ADC-7964-4B37-B742-CEFAB474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27D-F458-4676-8174-96E06C67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09B8-FB6D-4A02-9C7A-3CC9FEE0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A401-8ADE-4ADA-8BB0-42D32F1F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668E1-268A-40AF-A52D-F654AE79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FFFAE-79A3-486A-95A5-DA070E3F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2BEB1-A102-4DCC-853D-A2ECEC8D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ED66-31EF-410D-BDAA-0090D13F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9E056-FC27-40F7-8861-EE6CAFB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17BDE-3863-4DBC-913D-83A556A4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4674F-C0EE-4636-8521-3832B03B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4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95333-954B-40FE-8D23-2DD31E45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AA3F8-FC3C-4B11-8F9B-530C92AAC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13F7D-D4D7-4212-93F3-BDB4161DD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528D2-C98F-437A-B7C5-AB78FC54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E5207-58E4-4B4F-A14A-D7C9EFA9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5BF50-C290-4B42-ADD9-BABED25C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228F-8637-49EA-A366-2D822044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7B5A9-D60E-447B-9680-D5D4C274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5ACDA-8B98-4D35-A9A1-3DE30559D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88703A-D559-4AE4-8FB5-BBC577E6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9E43DD-B92E-4596-A7C9-A6913899E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563DB-9AE9-4C16-9D25-A259F0AB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50EBFB-2341-4A25-96A7-85EBAEA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E1167-A20D-4315-94B3-AFA141FB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8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5E13-6AD5-4B3A-BB76-34EB3D27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80E4C-FC2D-422B-8EC5-C302D140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66E9E9-AB65-4A2A-9106-FDE8B35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55EEB-F077-474F-A89B-1EB8FBF0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0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BD672-F8BC-4544-96AB-8CE8A881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D4BBAC-63F3-484B-A48D-95E99D4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256BE-7769-4EF0-92F7-06DBA185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7A63B-3A3D-4693-ADEE-D06C6DB2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6EBBC-4EDA-4FC1-91A8-6E053CA6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F9D82-B3B0-4F8F-A5DE-128149AB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D2CBD-B769-47D0-B6B6-071DFB35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C9111-6CBE-44C6-BF2C-A0454D65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F1AAE-B80F-49E8-86CE-4D251F2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42EB2-0221-44A6-B921-3A55457D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6C97C4-E638-4286-9E6F-416BC19A2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87A53-6031-4701-A018-69D720B3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4BCB-A98F-4F74-A974-F09B9B66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B5C74-7E4D-48D5-BED6-1E7F1B3E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6A14C-C42E-4FAC-B7E6-D9098FF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2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031FB-1B26-4131-85B8-18ADA3E2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0CCF9-F660-4B74-83B2-1DC0AA60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EB9B9-0D2C-491B-B015-7AE945A16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72F5-42DC-412F-98C6-A9D578BA6A1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BD7A0-8D47-41A9-BDD4-98A07AC97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EFA1E-596A-44D2-9BD5-EB0EBAD20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622C-40E8-4386-B595-9FD09B8A1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A97C1-12E0-46E2-A61D-92CFE1D3FA45}"/>
              </a:ext>
            </a:extLst>
          </p:cNvPr>
          <p:cNvSpPr txBox="1"/>
          <p:nvPr/>
        </p:nvSpPr>
        <p:spPr>
          <a:xfrm>
            <a:off x="2346158" y="1606216"/>
            <a:ext cx="432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Codestates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Project 2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쇼핑몰 주문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882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85AF9-52BB-4922-B23A-84B20672D4B2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D595F2-3EDA-4C8E-B81E-4EC98FB9C355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4115A7-6014-4415-B1EF-403BF943A85D}"/>
              </a:ext>
            </a:extLst>
          </p:cNvPr>
          <p:cNvSpPr txBox="1"/>
          <p:nvPr/>
        </p:nvSpPr>
        <p:spPr>
          <a:xfrm>
            <a:off x="1058439" y="1059573"/>
            <a:ext cx="607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통계 기술을 활용한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 연습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지도 시각화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상황 별 분석</a:t>
            </a:r>
          </a:p>
        </p:txBody>
      </p:sp>
    </p:spTree>
    <p:extLst>
      <p:ext uri="{BB962C8B-B14F-4D97-AF65-F5344CB8AC3E}">
        <p14:creationId xmlns:p14="http://schemas.microsoft.com/office/powerpoint/2010/main" val="185507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92967-395C-4C60-AC16-91A83EA2C48E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D074C2-0E7F-40D1-A665-281C409E7EC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994B44-1B0C-40CD-899D-20B2304F6EBE}"/>
              </a:ext>
            </a:extLst>
          </p:cNvPr>
          <p:cNvSpPr txBox="1"/>
          <p:nvPr/>
        </p:nvSpPr>
        <p:spPr>
          <a:xfrm>
            <a:off x="359700" y="947429"/>
            <a:ext cx="60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5E02E9-846F-4E20-865C-E75A5B0D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12" y="1678372"/>
            <a:ext cx="5323936" cy="10950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CBBE15-4008-4AD5-B04F-8FBD8FFD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524" y="3545817"/>
            <a:ext cx="6029325" cy="165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8F02E5-3E53-433A-A66D-0EFF964E6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6003" y="2911809"/>
            <a:ext cx="9324975" cy="1590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88C22F-D270-4764-B7E1-B40519DB2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4444" y="2669075"/>
            <a:ext cx="9448800" cy="1809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E4E344-A05B-42D8-8B92-FDCF48DEF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8419" y="2745275"/>
            <a:ext cx="6800850" cy="16573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833393-DC5F-4807-B944-61CAC0F08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4931" y="2464287"/>
            <a:ext cx="9267825" cy="2219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E51772-2445-4888-9861-CB4969F22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3112" y="3495410"/>
            <a:ext cx="6800850" cy="12261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3A9EEC-5F91-4D24-8FA8-1DF3243A7E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35054" y="1316761"/>
            <a:ext cx="3728499" cy="11356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040E5D-8B32-4635-9D61-64BB2AD7CA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01522" y="4749782"/>
            <a:ext cx="3390900" cy="16383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2DFA0C-9C44-438E-ABB7-A5938D07DD3C}"/>
              </a:ext>
            </a:extLst>
          </p:cNvPr>
          <p:cNvSpPr/>
          <p:nvPr/>
        </p:nvSpPr>
        <p:spPr>
          <a:xfrm>
            <a:off x="927486" y="2119086"/>
            <a:ext cx="1718403" cy="930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03F7C-65FF-4834-8DAD-2238FDF4467C}"/>
              </a:ext>
            </a:extLst>
          </p:cNvPr>
          <p:cNvSpPr txBox="1"/>
          <p:nvPr/>
        </p:nvSpPr>
        <p:spPr>
          <a:xfrm>
            <a:off x="927486" y="2292192"/>
            <a:ext cx="1718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정보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id, </a:t>
            </a:r>
            <a:r>
              <a:rPr lang="en-US" altLang="ko-KR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zipcode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city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2550F6-63BD-4FE1-A301-E0FBE63D89C3}"/>
              </a:ext>
            </a:extLst>
          </p:cNvPr>
          <p:cNvSpPr/>
          <p:nvPr/>
        </p:nvSpPr>
        <p:spPr>
          <a:xfrm>
            <a:off x="5290926" y="3790570"/>
            <a:ext cx="2449332" cy="930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5445E7-996D-43A8-9C91-633FBB134103}"/>
              </a:ext>
            </a:extLst>
          </p:cNvPr>
          <p:cNvSpPr txBox="1"/>
          <p:nvPr/>
        </p:nvSpPr>
        <p:spPr>
          <a:xfrm>
            <a:off x="5297846" y="3897374"/>
            <a:ext cx="23450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아이템 데이터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판매자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가격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배송비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672C08-95C3-4094-9B33-227C859166C2}"/>
              </a:ext>
            </a:extLst>
          </p:cNvPr>
          <p:cNvSpPr/>
          <p:nvPr/>
        </p:nvSpPr>
        <p:spPr>
          <a:xfrm>
            <a:off x="3048000" y="2120437"/>
            <a:ext cx="1718403" cy="109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5B5AED-CC6D-467F-9483-13F81D30087B}"/>
              </a:ext>
            </a:extLst>
          </p:cNvPr>
          <p:cNvSpPr txBox="1"/>
          <p:nvPr/>
        </p:nvSpPr>
        <p:spPr>
          <a:xfrm>
            <a:off x="3048000" y="2293543"/>
            <a:ext cx="17184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 점수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리뷰 메시지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3887C2-BF76-4AFF-9F2D-75774757FA0F}"/>
              </a:ext>
            </a:extLst>
          </p:cNvPr>
          <p:cNvSpPr/>
          <p:nvPr/>
        </p:nvSpPr>
        <p:spPr>
          <a:xfrm>
            <a:off x="5607871" y="4933407"/>
            <a:ext cx="2296836" cy="109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3D2027-B9B9-42E7-90A7-673FEE74CA37}"/>
              </a:ext>
            </a:extLst>
          </p:cNvPr>
          <p:cNvSpPr txBox="1"/>
          <p:nvPr/>
        </p:nvSpPr>
        <p:spPr>
          <a:xfrm>
            <a:off x="5607871" y="5106513"/>
            <a:ext cx="22968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결제 데이터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결제 방법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결제 금액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CDA28CB-4C85-4E98-B9AA-9DEEB414B60F}"/>
              </a:ext>
            </a:extLst>
          </p:cNvPr>
          <p:cNvSpPr/>
          <p:nvPr/>
        </p:nvSpPr>
        <p:spPr>
          <a:xfrm>
            <a:off x="5892042" y="2092251"/>
            <a:ext cx="1718403" cy="1569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B5894-FD1F-49C9-8622-82320CCD7B03}"/>
              </a:ext>
            </a:extLst>
          </p:cNvPr>
          <p:cNvSpPr txBox="1"/>
          <p:nvPr/>
        </p:nvSpPr>
        <p:spPr>
          <a:xfrm>
            <a:off x="5956657" y="2265357"/>
            <a:ext cx="15891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 데이터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 상태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 시간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배송 시간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도착 시간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AD1DA8-F9A8-49F7-8762-AA0705B0F83E}"/>
              </a:ext>
            </a:extLst>
          </p:cNvPr>
          <p:cNvSpPr/>
          <p:nvPr/>
        </p:nvSpPr>
        <p:spPr>
          <a:xfrm>
            <a:off x="3109206" y="3587849"/>
            <a:ext cx="1718403" cy="109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5D3A4A-A84C-4038-9A89-DB54D53C060F}"/>
              </a:ext>
            </a:extLst>
          </p:cNvPr>
          <p:cNvSpPr txBox="1"/>
          <p:nvPr/>
        </p:nvSpPr>
        <p:spPr>
          <a:xfrm>
            <a:off x="3109206" y="3760955"/>
            <a:ext cx="1718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카테고리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크기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528A5E4-DAA3-4B41-B1CE-7515C08C6435}"/>
              </a:ext>
            </a:extLst>
          </p:cNvPr>
          <p:cNvSpPr/>
          <p:nvPr/>
        </p:nvSpPr>
        <p:spPr>
          <a:xfrm>
            <a:off x="3109206" y="4933407"/>
            <a:ext cx="2071387" cy="109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8CFCFF-9F1C-4C8D-991F-F73258E1DE72}"/>
              </a:ext>
            </a:extLst>
          </p:cNvPr>
          <p:cNvSpPr txBox="1"/>
          <p:nvPr/>
        </p:nvSpPr>
        <p:spPr>
          <a:xfrm>
            <a:off x="3109206" y="5106513"/>
            <a:ext cx="2071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카테고리 영문번역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브라질명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영어명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51AE13-8901-45E8-A600-D6F9A4EE3B4F}"/>
              </a:ext>
            </a:extLst>
          </p:cNvPr>
          <p:cNvSpPr/>
          <p:nvPr/>
        </p:nvSpPr>
        <p:spPr>
          <a:xfrm>
            <a:off x="963525" y="4933407"/>
            <a:ext cx="1718403" cy="109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18EA9B-5419-46C7-897F-7436C4B7D4CE}"/>
              </a:ext>
            </a:extLst>
          </p:cNvPr>
          <p:cNvSpPr txBox="1"/>
          <p:nvPr/>
        </p:nvSpPr>
        <p:spPr>
          <a:xfrm>
            <a:off x="963525" y="5106513"/>
            <a:ext cx="17184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판매자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판매자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id,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우편 번호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FA79B0-24FF-4AFC-B8D6-77A3E1ABFA05}"/>
              </a:ext>
            </a:extLst>
          </p:cNvPr>
          <p:cNvSpPr/>
          <p:nvPr/>
        </p:nvSpPr>
        <p:spPr>
          <a:xfrm>
            <a:off x="927486" y="3414743"/>
            <a:ext cx="1718403" cy="1091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DB9CCC-AB80-44FB-9701-CB8568EC940C}"/>
              </a:ext>
            </a:extLst>
          </p:cNvPr>
          <p:cNvSpPr txBox="1"/>
          <p:nvPr/>
        </p:nvSpPr>
        <p:spPr>
          <a:xfrm>
            <a:off x="927486" y="3587849"/>
            <a:ext cx="17184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지도 데이터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우편번호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도시</a:t>
            </a:r>
          </a:p>
        </p:txBody>
      </p:sp>
    </p:spTree>
    <p:extLst>
      <p:ext uri="{BB962C8B-B14F-4D97-AF65-F5344CB8AC3E}">
        <p14:creationId xmlns:p14="http://schemas.microsoft.com/office/powerpoint/2010/main" val="17031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838DD-163F-4030-8BF9-49384287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85887"/>
            <a:ext cx="5073623" cy="4881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DBE24-B6E0-4DD4-93F9-C7C57E0FB70C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66A29D1-C315-4377-8404-6E3C9B141F81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37CDEE8-E4AA-4D71-B411-A7AFD1B5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83379"/>
            <a:ext cx="4886325" cy="2443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B004E-0B1F-4A3F-ACC8-E9B40004B489}"/>
              </a:ext>
            </a:extLst>
          </p:cNvPr>
          <p:cNvSpPr txBox="1"/>
          <p:nvPr/>
        </p:nvSpPr>
        <p:spPr>
          <a:xfrm>
            <a:off x="276725" y="832532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별 플랫폼 전체 매출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F421D-18B9-4E8D-B18C-6EF66E9A89FA}"/>
              </a:ext>
            </a:extLst>
          </p:cNvPr>
          <p:cNvSpPr txBox="1"/>
          <p:nvPr/>
        </p:nvSpPr>
        <p:spPr>
          <a:xfrm>
            <a:off x="6019800" y="4061507"/>
            <a:ext cx="454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플랫폼이 꾸준히 성장하고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월에 특히 매출이 높다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판매 항목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일자 확인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1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C116EB-D355-401B-9FAE-379CE2DE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595690"/>
            <a:ext cx="6958013" cy="2841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4B682-AD8E-48C3-8E78-82C00DE0AA11}"/>
              </a:ext>
            </a:extLst>
          </p:cNvPr>
          <p:cNvSpPr txBox="1"/>
          <p:nvPr/>
        </p:nvSpPr>
        <p:spPr>
          <a:xfrm>
            <a:off x="276725" y="832532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마케팅 이벤트를 하기 좋은 시기는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2B699-B491-4D6D-81CA-DB4109C4EE67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1933BA-6986-4A32-B341-2DE8C8D920D2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A3C5558-BF43-4F45-B573-C8C3CF35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643061"/>
            <a:ext cx="4886325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79D78-7B87-4529-9E7F-3F178A916864}"/>
              </a:ext>
            </a:extLst>
          </p:cNvPr>
          <p:cNvSpPr txBox="1"/>
          <p:nvPr/>
        </p:nvSpPr>
        <p:spPr>
          <a:xfrm>
            <a:off x="6839450" y="1643061"/>
            <a:ext cx="4547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Black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Friday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시기에 매출이 압도적으로 높다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월에 가격대가 높은 전자제품 등의 이벤트를 기획하기 좋다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오후 시간대에 매출이 높다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시간에 고객 및 제품을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타게팅하여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이벤트를 할 수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EEE4F-A887-4095-9ADF-0E86679FEF21}"/>
              </a:ext>
            </a:extLst>
          </p:cNvPr>
          <p:cNvSpPr txBox="1"/>
          <p:nvPr/>
        </p:nvSpPr>
        <p:spPr>
          <a:xfrm>
            <a:off x="7562850" y="4337776"/>
            <a:ext cx="4547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고객의 성별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나이가 있었으면 조금 더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타게팅을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해볼 수 있음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시간대에 특히 잘 팔리는 카테고리가 있는지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-&gt;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카테고리 별 이벤트 시간을 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6528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2BCDF-AE08-4FB4-B136-DD058A9D03B8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DB904C-F45A-492A-BEF4-37DE5B26DA03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4481D1-2A91-4F59-8BAA-389F17BB9382}"/>
              </a:ext>
            </a:extLst>
          </p:cNvPr>
          <p:cNvSpPr txBox="1"/>
          <p:nvPr/>
        </p:nvSpPr>
        <p:spPr>
          <a:xfrm>
            <a:off x="276725" y="832532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오프라인 광고 효과가 좋은 곳이 있을까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E102E5-E9F6-48EB-8BA6-CDFE8596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8" y="1724025"/>
            <a:ext cx="3852252" cy="5133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9ED9E-CE19-4A97-8150-4052E76F4FEB}"/>
              </a:ext>
            </a:extLst>
          </p:cNvPr>
          <p:cNvSpPr txBox="1"/>
          <p:nvPr/>
        </p:nvSpPr>
        <p:spPr>
          <a:xfrm>
            <a:off x="4681139" y="4905031"/>
            <a:ext cx="734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Sao Paulo 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상파울루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주문량 및 매출액이 압도적으로 많다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지역에만 배너 설치 등 광고를 진행하는 것이 효과적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고객은 충분히 있으나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매출이 높지 않은 지역을 공략하는 것도 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54AA61-3817-488C-AFDD-1C3CFA88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65" y="1732844"/>
            <a:ext cx="3712344" cy="26717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29C971-43B4-4685-9A4B-1B0985EA260C}"/>
              </a:ext>
            </a:extLst>
          </p:cNvPr>
          <p:cNvSpPr txBox="1"/>
          <p:nvPr/>
        </p:nvSpPr>
        <p:spPr>
          <a:xfrm>
            <a:off x="1254432" y="1416248"/>
            <a:ext cx="215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State(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별 주문량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A5D5F-9B3C-42FF-AB05-2320057A9BB3}"/>
              </a:ext>
            </a:extLst>
          </p:cNvPr>
          <p:cNvSpPr txBox="1"/>
          <p:nvPr/>
        </p:nvSpPr>
        <p:spPr>
          <a:xfrm>
            <a:off x="5460396" y="1443334"/>
            <a:ext cx="215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State(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별 매출액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AFB24-5898-4440-9A56-D855B7093631}"/>
              </a:ext>
            </a:extLst>
          </p:cNvPr>
          <p:cNvSpPr txBox="1"/>
          <p:nvPr/>
        </p:nvSpPr>
        <p:spPr>
          <a:xfrm>
            <a:off x="9260871" y="1443334"/>
            <a:ext cx="215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State(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별 고객 분포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73DA47-9955-4731-9660-0B9F8DF15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485" y="1732844"/>
            <a:ext cx="3572042" cy="26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2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8F13C-C975-4EE6-B93F-A936DCD3B959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B440A8-58C1-436B-9ECF-6866F2437D61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52C887-FB09-4669-A444-B68D33247733}"/>
              </a:ext>
            </a:extLst>
          </p:cNvPr>
          <p:cNvSpPr txBox="1"/>
          <p:nvPr/>
        </p:nvSpPr>
        <p:spPr>
          <a:xfrm>
            <a:off x="276725" y="832532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매출이 높지 않은 지역을 공략하려면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70335-F14A-44E2-BC30-C6CFD183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97" y="2163010"/>
            <a:ext cx="6360514" cy="4012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5F5C8-E2CD-4456-8BF4-9009671FD031}"/>
              </a:ext>
            </a:extLst>
          </p:cNvPr>
          <p:cNvSpPr txBox="1"/>
          <p:nvPr/>
        </p:nvSpPr>
        <p:spPr>
          <a:xfrm>
            <a:off x="1149657" y="1537956"/>
            <a:ext cx="215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State(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별 평균 배송비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05FCF-E6B9-476D-B166-DE117744E58D}"/>
              </a:ext>
            </a:extLst>
          </p:cNvPr>
          <p:cNvSpPr txBox="1"/>
          <p:nvPr/>
        </p:nvSpPr>
        <p:spPr>
          <a:xfrm>
            <a:off x="4483407" y="1537955"/>
            <a:ext cx="215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State(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별 배송비 총액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C923B-A7CF-49E3-B605-374BA5D16670}"/>
              </a:ext>
            </a:extLst>
          </p:cNvPr>
          <p:cNvSpPr txBox="1"/>
          <p:nvPr/>
        </p:nvSpPr>
        <p:spPr>
          <a:xfrm>
            <a:off x="6915150" y="4126037"/>
            <a:ext cx="501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배송비가 높을 수록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배송량이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적은 것을 알 수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b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공략하고자 하는 지역의 물류 인프라를 확보하는 것이 관건이 될 수 있음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 동그라미 지역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(Pernambuco)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경우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주문량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수요가 꽤 많은 지역임에도 꽤 높은 수준의 배송비를 내고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52BF52-362F-4137-952C-EC23E14FC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1201864"/>
            <a:ext cx="3843338" cy="27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1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26AC3-9CD2-4B58-9464-C4513592FDEC}"/>
              </a:ext>
            </a:extLst>
          </p:cNvPr>
          <p:cNvSpPr txBox="1"/>
          <p:nvPr/>
        </p:nvSpPr>
        <p:spPr>
          <a:xfrm>
            <a:off x="276726" y="138363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6D00F9-806C-4E7B-A4B4-930028E8C328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E970A0-D299-4613-9A7E-45657571DCC5}"/>
              </a:ext>
            </a:extLst>
          </p:cNvPr>
          <p:cNvSpPr txBox="1"/>
          <p:nvPr/>
        </p:nvSpPr>
        <p:spPr>
          <a:xfrm>
            <a:off x="772025" y="1283948"/>
            <a:ext cx="6009775" cy="291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과정에서 통계 지식을 어떻게 쓸 수 있는가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클러스터링은 어떤 데이터에 어떻게 사용해야 할까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부트스트래핑은</a:t>
            </a: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언제 쓸까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신뢰구간을 어떻게 활용할까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이상치는 어떻게 판단하는가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데이터가 편향되었는지 어떻게 판단할까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표본의 분포가 정규분포를 띄지 않을 땐 어떻게 하는가</a:t>
            </a:r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등등</a:t>
            </a:r>
            <a:endParaRPr lang="en-US" altLang="ko-KR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E3573-71E3-4F93-B78E-6FB30BA81621}"/>
              </a:ext>
            </a:extLst>
          </p:cNvPr>
          <p:cNvSpPr txBox="1"/>
          <p:nvPr/>
        </p:nvSpPr>
        <p:spPr>
          <a:xfrm>
            <a:off x="772025" y="4688312"/>
            <a:ext cx="8752975" cy="170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도시별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시간대별 잘 팔리는 카테고리가 있는지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도시간 판매량의 차이를 유발하는 요인은 배송비 말고 또 어떤 것이 있을지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배송비는 배송시간에 따라 책정되는지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모델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1D903-70D1-4967-8173-A3B7FC2B24A8}"/>
              </a:ext>
            </a:extLst>
          </p:cNvPr>
          <p:cNvSpPr txBox="1"/>
          <p:nvPr/>
        </p:nvSpPr>
        <p:spPr>
          <a:xfrm>
            <a:off x="276726" y="857810"/>
            <a:ext cx="6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에로 사항 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462E5-AD29-40A2-B588-9F613DEF4B5E}"/>
              </a:ext>
            </a:extLst>
          </p:cNvPr>
          <p:cNvSpPr txBox="1"/>
          <p:nvPr/>
        </p:nvSpPr>
        <p:spPr>
          <a:xfrm>
            <a:off x="276725" y="4332756"/>
            <a:ext cx="6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부족한 내용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 예정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14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에스코어 드림 3 Light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태규</dc:creator>
  <cp:lastModifiedBy>류 태규</cp:lastModifiedBy>
  <cp:revision>1</cp:revision>
  <dcterms:created xsi:type="dcterms:W3CDTF">2021-12-06T21:19:38Z</dcterms:created>
  <dcterms:modified xsi:type="dcterms:W3CDTF">2021-12-06T21:20:18Z</dcterms:modified>
</cp:coreProperties>
</file>