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315297-ECAC-4D56-B98C-15E82C4F77FF}">
  <a:tblStyle styleId="{6E315297-ECAC-4D56-B98C-15E82C4F77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a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65b41985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65b41985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5a1c57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5a1c57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5a1c57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5a1c57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5b4198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5b419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Wellness (subjective)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Soreness, desire, fatigue, irritability, sleep hours, sleep quality, menstruation, training readiness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RPE (objective)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session load, acute chronic ratio, daily load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Previous day’s sessions data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Session Types, Total session load, acute chronic ratio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5b41985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5b41985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5a1c57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5a1c57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orld.rugby/sevens-series" TargetMode="External"/><Relationship Id="rId4" Type="http://schemas.openxmlformats.org/officeDocument/2006/relationships/image" Target="../media/image6.png"/><Relationship Id="rId11" Type="http://schemas.openxmlformats.org/officeDocument/2006/relationships/image" Target="../media/image10.png"/><Relationship Id="rId10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1904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Fatigue Analysis and Prediction </a:t>
            </a:r>
            <a:endParaRPr sz="45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in Rugby 7s</a:t>
            </a:r>
            <a:endParaRPr sz="45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54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Team Not Alex Kim</a:t>
            </a:r>
            <a:endParaRPr b="1" sz="3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Bucknell University</a:t>
            </a:r>
            <a:endParaRPr sz="22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Alex Kim, Yash Mittal, Mateen Qureshi</a:t>
            </a:r>
            <a:endParaRPr sz="18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Interpretation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vs Prediction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i="1"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→ </a:t>
            </a: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Usually two or more games held on the same day with only a few hours of recovery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→ C</a:t>
            </a: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umulative effect of exercise load hard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Need</a:t>
            </a:r>
            <a:endParaRPr i="1"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→ Optimal training program based on adequate balance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→ Prevent over-training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Therefore,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→ Interpretation and prediction of fatigue are integral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Source: Elloumi et al. Monitoring Training Load and Fatigue in Rugby Sevens Players. </a:t>
            </a:r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76201"/>
            <a:ext cx="85206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Interpretation: Heatmap (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xternal data used)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PlayerID = 2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000">
                <a:solidFill>
                  <a:srgbClr val="00000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https://www.world.rugby/sevens-series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00" y="3170375"/>
            <a:ext cx="1949675" cy="16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9475" y="3170375"/>
            <a:ext cx="2000200" cy="16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750" y="1227100"/>
            <a:ext cx="1856726" cy="16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6638" y="1186638"/>
            <a:ext cx="1949675" cy="169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6400" y="1186650"/>
            <a:ext cx="1811425" cy="16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21738" y="1186650"/>
            <a:ext cx="1856725" cy="1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2261375" y="1829050"/>
            <a:ext cx="2352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854250" y="704763"/>
            <a:ext cx="14355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GameID = 2</a:t>
            </a:r>
            <a:endParaRPr b="1"/>
          </a:p>
        </p:txBody>
      </p:sp>
      <p:sp>
        <p:nvSpPr>
          <p:cNvPr id="76" name="Google Shape;76;p15"/>
          <p:cNvSpPr txBox="1"/>
          <p:nvPr/>
        </p:nvSpPr>
        <p:spPr>
          <a:xfrm>
            <a:off x="3854250" y="2716175"/>
            <a:ext cx="1279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GameID = 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508750" y="1829050"/>
            <a:ext cx="2352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652188" y="1829050"/>
            <a:ext cx="2352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243475" y="3829875"/>
            <a:ext cx="2352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508750" y="3829875"/>
            <a:ext cx="2352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118948" y="921725"/>
            <a:ext cx="555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+5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299248" y="921725"/>
            <a:ext cx="555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+14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580673" y="921725"/>
            <a:ext cx="555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+7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7661898" y="921725"/>
            <a:ext cx="555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+5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1118948" y="2860175"/>
            <a:ext cx="555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-7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299250" y="2872175"/>
            <a:ext cx="732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+12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5580673" y="2860175"/>
            <a:ext cx="555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+10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7661898" y="2860175"/>
            <a:ext cx="555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+2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10">
            <a:alphaModFix/>
          </a:blip>
          <a:srcRect b="0" l="2524" r="0" t="0"/>
          <a:stretch/>
        </p:blipFill>
        <p:spPr>
          <a:xfrm>
            <a:off x="2478687" y="3199900"/>
            <a:ext cx="1949674" cy="16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74025" y="3170375"/>
            <a:ext cx="1949625" cy="161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6652200" y="3829875"/>
            <a:ext cx="2352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Interpretation: Feature Selection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152475"/>
            <a:ext cx="857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Wellness + 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Rate of Perceived Exertion (</a:t>
            </a: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RPE) data for each day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Limitations</a:t>
            </a:r>
            <a:endParaRPr i="1"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→ Not all of RPE data is matched up with gps data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</a:t>
            </a:r>
            <a:endParaRPr i="1"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→ </a:t>
            </a: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Wellness (subjective): [0, 1] scale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→ RPE (objective): </a:t>
            </a: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Z score scale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→ Previous day’s sessions data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Interpretation: Association Rule Mining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Association Rule mining is used to discover the relationship between the variables in wellness and RPE focused on Training session type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4" name="Google Shape;104;p17"/>
          <p:cNvGraphicFramePr/>
          <p:nvPr/>
        </p:nvGraphicFramePr>
        <p:xfrm>
          <a:off x="405875" y="199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{6E315297-ECAC-4D56-B98C-15E82C4F77FF}</a:tableStyleId>
              </a:tblPr>
              <a:tblGrid>
                <a:gridCol w="1666450"/>
                <a:gridCol w="1666450"/>
                <a:gridCol w="1666450"/>
                <a:gridCol w="1666450"/>
                <a:gridCol w="1666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Rule #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Antecedents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consequents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Support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confidence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Skills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Desire_high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Training_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readiness_low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Mobility / Recovery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0.38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1.0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Sleep_quality_low,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Soreness_low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Game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0.32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Acute Chronic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Ratio_Low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Desire_high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0.32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0.83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Prediction: Classification (Data Mining)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Cluster each player’s game data (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Speed and AccelLoad) and group them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→ objective fatigue measurement (3 levels)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Build Machine Learning Models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→ Input : preprocessed data (18 inputs)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→ Output : 3 fatigue levels (0,1,2)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esults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149" y="1569801"/>
            <a:ext cx="2427875" cy="21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435" y="1495403"/>
            <a:ext cx="2666900" cy="2393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18"/>
          <p:cNvGraphicFramePr/>
          <p:nvPr/>
        </p:nvGraphicFramePr>
        <p:xfrm>
          <a:off x="426175" y="398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{6E315297-ECAC-4D56-B98C-15E82C4F77FF}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Base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Decision Tree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Neural Nets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0.33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0.42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0.78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