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7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34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4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6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9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5D4C-8D21-4242-A2B7-BE6E4D44890F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2BE0-D035-421D-87FC-3673FEE4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14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DB66E0-34FC-4224-A301-3CCA3D732564}"/>
              </a:ext>
            </a:extLst>
          </p:cNvPr>
          <p:cNvCxnSpPr>
            <a:cxnSpLocks/>
          </p:cNvCxnSpPr>
          <p:nvPr/>
        </p:nvCxnSpPr>
        <p:spPr>
          <a:xfrm>
            <a:off x="0" y="12606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15891F-50E8-4890-B5E6-7BD9E9E20F57}"/>
              </a:ext>
            </a:extLst>
          </p:cNvPr>
          <p:cNvSpPr txBox="1"/>
          <p:nvPr/>
        </p:nvSpPr>
        <p:spPr>
          <a:xfrm>
            <a:off x="142043" y="139379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◆担当：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スタンプラリー、口コミ機能の実装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19BC07-7E8E-4863-9ACB-3D8D86BEF480}"/>
              </a:ext>
            </a:extLst>
          </p:cNvPr>
          <p:cNvSpPr txBox="1"/>
          <p:nvPr/>
        </p:nvSpPr>
        <p:spPr>
          <a:xfrm>
            <a:off x="142042" y="566849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◆今後の抱負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信頼して仕事を任せてもらえる人材になる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C8738-F7BB-42A4-A239-F2960ED3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96" y="1948680"/>
            <a:ext cx="3159904" cy="35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ED9363-AA01-4EAB-8412-8BFC1702C0BD}"/>
              </a:ext>
            </a:extLst>
          </p:cNvPr>
          <p:cNvSpPr txBox="1"/>
          <p:nvPr/>
        </p:nvSpPr>
        <p:spPr>
          <a:xfrm>
            <a:off x="142041" y="481787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◆研修を通じ学んだこと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チームの中で自分の役目を見極め、全うする大切さ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1E23EE-CB02-4709-BA72-5E146940BE6D}"/>
              </a:ext>
            </a:extLst>
          </p:cNvPr>
          <p:cNvSpPr txBox="1"/>
          <p:nvPr/>
        </p:nvSpPr>
        <p:spPr>
          <a:xfrm>
            <a:off x="142041" y="3645968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◆感想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チーム開発は非常に大変でしたが、チームだからこそ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できたことや開発の楽しさを学ぶことができました！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FB3D88-4C67-4FD2-AD61-3F73ED566846}"/>
              </a:ext>
            </a:extLst>
          </p:cNvPr>
          <p:cNvSpPr txBox="1"/>
          <p:nvPr/>
        </p:nvSpPr>
        <p:spPr>
          <a:xfrm>
            <a:off x="142041" y="279534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◆苦労したこと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チームで意見を出し合った機能を要望通りに実装すること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EA9678-84B1-4CFC-91E7-14CC47FFC1B3}"/>
              </a:ext>
            </a:extLst>
          </p:cNvPr>
          <p:cNvSpPr txBox="1"/>
          <p:nvPr/>
        </p:nvSpPr>
        <p:spPr>
          <a:xfrm>
            <a:off x="142040" y="194472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◆工夫したこと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メンバーに適宜相談しながら機能開発に着手</a:t>
            </a:r>
          </a:p>
        </p:txBody>
      </p:sp>
    </p:spTree>
    <p:extLst>
      <p:ext uri="{BB962C8B-B14F-4D97-AF65-F5344CB8AC3E}">
        <p14:creationId xmlns:p14="http://schemas.microsoft.com/office/powerpoint/2010/main" val="15025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105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Kawaguchi Takahiro</dc:creator>
  <cp:lastModifiedBy>Kawaguchi Takahiro</cp:lastModifiedBy>
  <cp:revision>11</cp:revision>
  <dcterms:created xsi:type="dcterms:W3CDTF">2021-06-16T10:32:38Z</dcterms:created>
  <dcterms:modified xsi:type="dcterms:W3CDTF">2021-06-16T12:20:43Z</dcterms:modified>
</cp:coreProperties>
</file>