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1b5623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1b5623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1b5623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1b5623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1b56230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1b56230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1b56230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1b5623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de1fa0f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de1fa0f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1b56230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1b56230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b56230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b56230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b562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b562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1b5623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1b5623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b56230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b56230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8a612a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8a612a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8a612a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8a612a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1b56230e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1b56230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b5623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b5623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gpreda/red-wine-quality-simple-eda-and-prediction" TargetMode="External"/><Relationship Id="rId4" Type="http://schemas.openxmlformats.org/officeDocument/2006/relationships/hyperlink" Target="https://stackoverflow.com/questions/3735286/create-a-matrix-of-scatterplots-pairs-equivalent-in-ggplot2" TargetMode="External"/><Relationship Id="rId5" Type="http://schemas.openxmlformats.org/officeDocument/2006/relationships/hyperlink" Target="http://www.sthda.com/english/wiki/ggally-r-package-extension-to-ggplot2-for-correlation-matrix-and-survival-plots-r-software-and-data-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ciml/red-wine-quality-cortez-et-al-20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Nunito"/>
                <a:ea typeface="Nunito"/>
                <a:cs typeface="Nunito"/>
                <a:sym typeface="Nunito"/>
              </a:rPr>
              <a:t>Red Wine Quality Predict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4000" y="3596300"/>
            <a:ext cx="42555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  </a:t>
            </a:r>
            <a:r>
              <a:rPr lang="zh-TW"/>
              <a:t>賴玠忠, 109753101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林彥賓, 109753111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簡筑節, 109753146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鄭宇軒, 108753121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Null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各feature由資料中最小直到最大值分5個級距，按所在的級距分配分數最後所有feature分數加總取平均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CART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70" y="1919075"/>
            <a:ext cx="517260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Random Forest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0" y="1963825"/>
            <a:ext cx="5448776" cy="2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XGBoost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900" y="2151325"/>
            <a:ext cx="5770175" cy="2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" y="2891000"/>
            <a:ext cx="4329150" cy="2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XGBOOST performance is both better than null model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Random forest and CART only better at accuracy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863" y="1076950"/>
            <a:ext cx="3977425" cy="20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150" y="3160955"/>
            <a:ext cx="3918850" cy="198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7759600" y="268702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822725" y="477097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286200" y="467677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1900" y="1919075"/>
            <a:ext cx="838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https://www.kaggle.com/gpreda/red-wine-quality-simple-eda-and-prediction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https://stackoverflow.com/questions/3735286/create-a-matrix-of-scatterplots-pairs-equivalent-in-ggplot2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http://www.sthda.com/english/wiki/ggally-r-package-extension-to-ggplot2-for-correlation-matrix-and-survival-plots-r-software-and-data-visualization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紅酒的品質指標一直都是由評酒師依照味道，氣味，酒精濃度等人類主觀五感作為品質依據。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本次我們希望透過不同以往的品質指標依據，透過化學因子檢測的數值並利用上課所學的數據分析手法，預測紅酒品質。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one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1599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11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feature: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quality count: </a:t>
            </a:r>
            <a:r>
              <a:rPr lang="zh-TW"/>
              <a:t>3: 10  ,4: 53  ,5:681  ,6:638  ,7:199  ,8: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https://www.kaggle.com/uciml/red-wine-quality-cortez-et-al-2009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Shiny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63" y="1723925"/>
            <a:ext cx="6039076" cy="3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fixed acidity--</a:t>
            </a:r>
            <a:r>
              <a:rPr lang="zh-TW" sz="1200"/>
              <a:t>固定酸度</a:t>
            </a:r>
            <a:endParaRPr sz="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葡萄酒中可滴定酸和游離氫離子總濃度的量度。理論上，低酸度會導致葡萄酒平淡無味；而當酸度過高又會酸的難以入喉，這些酸度來自葡萄本身或發酵過程中所誕生。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volatile acidity--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揮發性酸度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葡萄酒中可揮發酸的量度。理論上，我們的味覺對於揮發性酸度相當敏感，因此，好的葡萄酒應保持此酸度越低越好。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citric acid--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檸檬酸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其中一種被萃取出來的酸度。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residual sugar--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殘糖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用來測量發酵停止後，殘存的葡萄糖濃度。理論上，殘糖能防止葡萄酒的老化。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chlorides--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氯化物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葡萄酒中的鹽量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free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二氧化硫的游離形式，其存在於二氧化硫分子（作為溶解氣體）和亞硫酸氫根離子之間；它防止微生物生長和葡萄酒的氧化。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total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總二氧化硫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游離和結合形式的二氧化硫的量；在低濃度下，二氧化硫在葡萄酒中幾乎檢測不到，但是在游離二氧化硫濃度超過50ppm時，二氧化硫在葡萄酒的口感和味道中將變得明顯。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density--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密度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葡萄酒密度的量度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pH--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酸鹼值的量度。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sulphates--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硫酸鹽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一種葡萄酒添加劑，有助提高二氧化硫氣體；其能充當抗微生物劑和抗氧化劑。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alcohol--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酒精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存在葡萄酒中的酒精濃度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</a:rPr>
              <a:t>quality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品質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 主觀測量範圍從1到10，此分析中範圍則是從3到8。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Correalation of the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高度正相關: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總二氧化硫</a:t>
            </a:r>
            <a:r>
              <a:rPr lang="zh-TW"/>
              <a:t> --&gt;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游離二氧化硫</a:t>
            </a:r>
            <a:r>
              <a:rPr lang="zh-TW"/>
              <a:t>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/>
              <a:t>固定酸度</a:t>
            </a:r>
            <a:r>
              <a:rPr lang="zh-TW"/>
              <a:t> 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密度</a:t>
            </a:r>
            <a:r>
              <a:rPr lang="zh-TW"/>
              <a:t> &amp;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正相關: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酒精--&gt;品質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高度負相關: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200"/>
              <a:t>固定酸度--&gt;PH值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負相關: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 sz="1200"/>
              <a:t>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揮發性酸度 &amp;  PH值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74" y="1687290"/>
            <a:ext cx="3870624" cy="345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3"/>
            <a:ext cx="4411225" cy="2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01" y="1670612"/>
            <a:ext cx="4004774" cy="3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