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12C824-598A-4992-84AC-A697CCE83844}"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kumimoji="1" lang="ja-JP" altLang="en-US"/>
        </a:p>
      </dgm:t>
    </dgm:pt>
    <dgm:pt modelId="{E4F90507-6D17-4F84-9188-2C976D7ECD04}">
      <dgm:prSet phldrT="[テキスト]"/>
      <dgm:spPr/>
      <dgm:t>
        <a:bodyPr/>
        <a:lstStyle/>
        <a:p>
          <a:r>
            <a:rPr kumimoji="1" lang="ja-JP" altLang="en-US" dirty="0"/>
            <a:t>ホーム</a:t>
          </a:r>
        </a:p>
      </dgm:t>
    </dgm:pt>
    <dgm:pt modelId="{E49DE0FE-0089-4ECF-89CF-F346E676052D}" type="parTrans" cxnId="{5BF076BC-CCA3-4C09-A0D3-997C5F50F98B}">
      <dgm:prSet/>
      <dgm:spPr/>
      <dgm:t>
        <a:bodyPr/>
        <a:lstStyle/>
        <a:p>
          <a:endParaRPr kumimoji="1" lang="ja-JP" altLang="en-US"/>
        </a:p>
      </dgm:t>
    </dgm:pt>
    <dgm:pt modelId="{052F5656-8D69-4754-AB85-F70C6D134CFF}" type="sibTrans" cxnId="{5BF076BC-CCA3-4C09-A0D3-997C5F50F98B}">
      <dgm:prSet/>
      <dgm:spPr/>
      <dgm:t>
        <a:bodyPr/>
        <a:lstStyle/>
        <a:p>
          <a:endParaRPr kumimoji="1" lang="ja-JP" altLang="en-US"/>
        </a:p>
      </dgm:t>
    </dgm:pt>
    <dgm:pt modelId="{4074F41D-6776-4826-8BF8-409A83477174}">
      <dgm:prSet phldrT="[テキスト]"/>
      <dgm:spPr/>
      <dgm:t>
        <a:bodyPr/>
        <a:lstStyle/>
        <a:p>
          <a:r>
            <a:rPr kumimoji="1" lang="ja-JP" altLang="en-US" dirty="0"/>
            <a:t>ブログ</a:t>
          </a:r>
        </a:p>
      </dgm:t>
    </dgm:pt>
    <dgm:pt modelId="{C968D32A-543C-4D57-AB4E-E1739F28F3A0}" type="sibTrans" cxnId="{BDAC8E00-E822-4096-8F91-4037636DC1BE}">
      <dgm:prSet/>
      <dgm:spPr/>
      <dgm:t>
        <a:bodyPr/>
        <a:lstStyle/>
        <a:p>
          <a:endParaRPr kumimoji="1" lang="ja-JP" altLang="en-US"/>
        </a:p>
      </dgm:t>
    </dgm:pt>
    <dgm:pt modelId="{774F10DF-880D-4EAE-AB8E-A3603CE9C30F}" type="parTrans" cxnId="{BDAC8E00-E822-4096-8F91-4037636DC1BE}">
      <dgm:prSet/>
      <dgm:spPr/>
      <dgm:t>
        <a:bodyPr/>
        <a:lstStyle/>
        <a:p>
          <a:endParaRPr kumimoji="1" lang="ja-JP" altLang="en-US"/>
        </a:p>
      </dgm:t>
    </dgm:pt>
    <dgm:pt modelId="{D92C51FA-E531-4787-9B01-2A3308D2A19F}">
      <dgm:prSet phldrT="[テキスト]"/>
      <dgm:spPr/>
      <dgm:t>
        <a:bodyPr/>
        <a:lstStyle/>
        <a:p>
          <a:r>
            <a:rPr kumimoji="1" lang="ja-JP" altLang="en-US" dirty="0"/>
            <a:t>ブログ</a:t>
          </a:r>
          <a:r>
            <a:rPr kumimoji="1" lang="en-US" altLang="ja-JP" dirty="0"/>
            <a:t>1</a:t>
          </a:r>
          <a:endParaRPr kumimoji="1" lang="ja-JP" altLang="en-US" dirty="0"/>
        </a:p>
      </dgm:t>
    </dgm:pt>
    <dgm:pt modelId="{4109DB86-5F73-47E5-87E0-7B3135F88ED5}" type="sibTrans" cxnId="{06755FD2-AC5A-4227-8FC7-AB9E29B11929}">
      <dgm:prSet/>
      <dgm:spPr/>
      <dgm:t>
        <a:bodyPr/>
        <a:lstStyle/>
        <a:p>
          <a:endParaRPr kumimoji="1" lang="ja-JP" altLang="en-US"/>
        </a:p>
      </dgm:t>
    </dgm:pt>
    <dgm:pt modelId="{0879DB7B-86F0-4FBF-ADD2-83943C98A4B6}" type="parTrans" cxnId="{06755FD2-AC5A-4227-8FC7-AB9E29B11929}">
      <dgm:prSet/>
      <dgm:spPr/>
      <dgm:t>
        <a:bodyPr/>
        <a:lstStyle/>
        <a:p>
          <a:endParaRPr kumimoji="1" lang="ja-JP" altLang="en-US"/>
        </a:p>
      </dgm:t>
    </dgm:pt>
    <dgm:pt modelId="{143B922B-D93C-48BC-9160-5C8AD4C5BE5F}">
      <dgm:prSet phldrT="[テキスト]"/>
      <dgm:spPr/>
      <dgm:t>
        <a:bodyPr/>
        <a:lstStyle/>
        <a:p>
          <a:r>
            <a:rPr kumimoji="1" lang="ja-JP" altLang="en-US" dirty="0"/>
            <a:t>ブログ</a:t>
          </a:r>
          <a:r>
            <a:rPr kumimoji="1" lang="en-US" altLang="ja-JP" dirty="0"/>
            <a:t>2</a:t>
          </a:r>
          <a:endParaRPr kumimoji="1" lang="ja-JP" altLang="en-US" dirty="0"/>
        </a:p>
      </dgm:t>
    </dgm:pt>
    <dgm:pt modelId="{E6D00467-9ADB-41F1-9B18-C3FA1709568E}" type="sibTrans" cxnId="{0E0A8F3C-A6E9-45C2-B397-2523422DA060}">
      <dgm:prSet/>
      <dgm:spPr/>
      <dgm:t>
        <a:bodyPr/>
        <a:lstStyle/>
        <a:p>
          <a:endParaRPr kumimoji="1" lang="ja-JP" altLang="en-US"/>
        </a:p>
      </dgm:t>
    </dgm:pt>
    <dgm:pt modelId="{FA2960EF-D4FB-4B53-BC6F-B9A2D136BAFD}" type="parTrans" cxnId="{0E0A8F3C-A6E9-45C2-B397-2523422DA060}">
      <dgm:prSet/>
      <dgm:spPr/>
      <dgm:t>
        <a:bodyPr/>
        <a:lstStyle/>
        <a:p>
          <a:endParaRPr kumimoji="1" lang="ja-JP" altLang="en-US"/>
        </a:p>
      </dgm:t>
    </dgm:pt>
    <dgm:pt modelId="{C2C43509-33E0-4FB4-8FCF-DC74EB64DA88}">
      <dgm:prSet phldrT="[テキスト]"/>
      <dgm:spPr/>
      <dgm:t>
        <a:bodyPr/>
        <a:lstStyle/>
        <a:p>
          <a:r>
            <a:rPr kumimoji="1" lang="ja-JP" altLang="en-US" dirty="0"/>
            <a:t>地図</a:t>
          </a:r>
        </a:p>
      </dgm:t>
    </dgm:pt>
    <dgm:pt modelId="{78FAC140-7C8F-4851-9717-337DF90CCA12}" type="sibTrans" cxnId="{2F234EF5-CF14-4382-9833-9BCBCF8FB6BF}">
      <dgm:prSet/>
      <dgm:spPr/>
      <dgm:t>
        <a:bodyPr/>
        <a:lstStyle/>
        <a:p>
          <a:endParaRPr kumimoji="1" lang="ja-JP" altLang="en-US"/>
        </a:p>
      </dgm:t>
    </dgm:pt>
    <dgm:pt modelId="{D02A1F63-EF87-4C7D-A8A2-2CF3C1127806}" type="parTrans" cxnId="{2F234EF5-CF14-4382-9833-9BCBCF8FB6BF}">
      <dgm:prSet/>
      <dgm:spPr/>
      <dgm:t>
        <a:bodyPr/>
        <a:lstStyle/>
        <a:p>
          <a:endParaRPr kumimoji="1" lang="ja-JP" altLang="en-US"/>
        </a:p>
      </dgm:t>
    </dgm:pt>
    <dgm:pt modelId="{D91DB082-4A64-4FD7-A2EE-A7656A10A752}">
      <dgm:prSet phldrT="[テキスト]"/>
      <dgm:spPr/>
      <dgm:t>
        <a:bodyPr/>
        <a:lstStyle/>
        <a:p>
          <a:r>
            <a:rPr kumimoji="1" lang="ja-JP" altLang="en-US" dirty="0"/>
            <a:t>関連地図</a:t>
          </a:r>
          <a:r>
            <a:rPr kumimoji="1" lang="en-US" altLang="ja-JP" dirty="0"/>
            <a:t>1</a:t>
          </a:r>
          <a:endParaRPr kumimoji="1" lang="ja-JP" altLang="en-US" dirty="0"/>
        </a:p>
      </dgm:t>
    </dgm:pt>
    <dgm:pt modelId="{D59E9132-EB1F-44D4-8E6C-5825A5CB6798}" type="sibTrans" cxnId="{34FDA0EE-F2A1-4545-83D7-4D8C5F16B340}">
      <dgm:prSet/>
      <dgm:spPr/>
      <dgm:t>
        <a:bodyPr/>
        <a:lstStyle/>
        <a:p>
          <a:endParaRPr kumimoji="1" lang="ja-JP" altLang="en-US"/>
        </a:p>
      </dgm:t>
    </dgm:pt>
    <dgm:pt modelId="{AD702A5F-90D5-46A5-9E54-5127CFC61876}" type="parTrans" cxnId="{34FDA0EE-F2A1-4545-83D7-4D8C5F16B340}">
      <dgm:prSet/>
      <dgm:spPr/>
      <dgm:t>
        <a:bodyPr/>
        <a:lstStyle/>
        <a:p>
          <a:endParaRPr kumimoji="1" lang="ja-JP" altLang="en-US"/>
        </a:p>
      </dgm:t>
    </dgm:pt>
    <dgm:pt modelId="{97EC87EC-EC95-4132-A319-88684E060B40}">
      <dgm:prSet phldrT="[テキスト]"/>
      <dgm:spPr/>
      <dgm:t>
        <a:bodyPr/>
        <a:lstStyle/>
        <a:p>
          <a:r>
            <a:rPr kumimoji="1" lang="ja-JP" altLang="en-US" dirty="0"/>
            <a:t>関連地図</a:t>
          </a:r>
          <a:r>
            <a:rPr kumimoji="1" lang="en-US" altLang="ja-JP" dirty="0"/>
            <a:t>2</a:t>
          </a:r>
          <a:endParaRPr kumimoji="1" lang="ja-JP" altLang="en-US" dirty="0"/>
        </a:p>
      </dgm:t>
    </dgm:pt>
    <dgm:pt modelId="{2D7EDB6A-E81E-4C6F-BF22-3BB0709EA2ED}" type="sibTrans" cxnId="{2895CCDD-8C16-4C09-8AA3-6DDEC3727A11}">
      <dgm:prSet/>
      <dgm:spPr/>
      <dgm:t>
        <a:bodyPr/>
        <a:lstStyle/>
        <a:p>
          <a:endParaRPr kumimoji="1" lang="ja-JP" altLang="en-US"/>
        </a:p>
      </dgm:t>
    </dgm:pt>
    <dgm:pt modelId="{B65727E2-F4F9-4829-9060-BC4CE6117984}" type="parTrans" cxnId="{2895CCDD-8C16-4C09-8AA3-6DDEC3727A11}">
      <dgm:prSet/>
      <dgm:spPr/>
      <dgm:t>
        <a:bodyPr/>
        <a:lstStyle/>
        <a:p>
          <a:endParaRPr kumimoji="1" lang="ja-JP" altLang="en-US"/>
        </a:p>
      </dgm:t>
    </dgm:pt>
    <dgm:pt modelId="{4DE0BD8B-2E48-445A-A8D8-1FFC340A5CE0}">
      <dgm:prSet phldrT="[テキスト]"/>
      <dgm:spPr/>
      <dgm:t>
        <a:bodyPr/>
        <a:lstStyle/>
        <a:p>
          <a:r>
            <a:rPr kumimoji="1" lang="ja-JP" altLang="en-US" dirty="0"/>
            <a:t>関連地図</a:t>
          </a:r>
          <a:r>
            <a:rPr kumimoji="1" lang="en-US" altLang="ja-JP" dirty="0"/>
            <a:t>3</a:t>
          </a:r>
          <a:endParaRPr kumimoji="1" lang="ja-JP" altLang="en-US" dirty="0"/>
        </a:p>
      </dgm:t>
    </dgm:pt>
    <dgm:pt modelId="{A996231A-958E-4D30-B618-BC081E0A3A0F}" type="sibTrans" cxnId="{DF2DD197-E65B-45C1-BFF2-8B427C11C19C}">
      <dgm:prSet/>
      <dgm:spPr/>
      <dgm:t>
        <a:bodyPr/>
        <a:lstStyle/>
        <a:p>
          <a:endParaRPr kumimoji="1" lang="ja-JP" altLang="en-US"/>
        </a:p>
      </dgm:t>
    </dgm:pt>
    <dgm:pt modelId="{1CF988EA-FA33-44C7-9E58-08AE53C8A6AA}" type="parTrans" cxnId="{DF2DD197-E65B-45C1-BFF2-8B427C11C19C}">
      <dgm:prSet/>
      <dgm:spPr/>
      <dgm:t>
        <a:bodyPr/>
        <a:lstStyle/>
        <a:p>
          <a:endParaRPr kumimoji="1" lang="ja-JP" altLang="en-US"/>
        </a:p>
      </dgm:t>
    </dgm:pt>
    <dgm:pt modelId="{D18220DA-7B66-4D79-B15E-9B7AF91305F5}">
      <dgm:prSet phldrT="[テキスト]"/>
      <dgm:spPr/>
      <dgm:t>
        <a:bodyPr/>
        <a:lstStyle/>
        <a:p>
          <a:r>
            <a:rPr kumimoji="1" lang="ja-JP" altLang="en-US" dirty="0"/>
            <a:t>参考</a:t>
          </a:r>
        </a:p>
      </dgm:t>
    </dgm:pt>
    <dgm:pt modelId="{01FF59AF-001F-47D0-9015-B6CF9BA29D0F}" type="sibTrans" cxnId="{2E11B73C-6275-4E4E-9236-C347588FE8FC}">
      <dgm:prSet/>
      <dgm:spPr/>
      <dgm:t>
        <a:bodyPr/>
        <a:lstStyle/>
        <a:p>
          <a:endParaRPr kumimoji="1" lang="ja-JP" altLang="en-US"/>
        </a:p>
      </dgm:t>
    </dgm:pt>
    <dgm:pt modelId="{4A7AAE98-693A-4471-8654-6EC6F89A508C}" type="parTrans" cxnId="{2E11B73C-6275-4E4E-9236-C347588FE8FC}">
      <dgm:prSet/>
      <dgm:spPr/>
      <dgm:t>
        <a:bodyPr/>
        <a:lstStyle/>
        <a:p>
          <a:endParaRPr kumimoji="1" lang="ja-JP" altLang="en-US"/>
        </a:p>
      </dgm:t>
    </dgm:pt>
    <dgm:pt modelId="{E4BE05B6-3B82-475E-9395-50FBFE916C05}">
      <dgm:prSet phldrT="[テキスト]"/>
      <dgm:spPr/>
      <dgm:t>
        <a:bodyPr/>
        <a:lstStyle/>
        <a:p>
          <a:r>
            <a:rPr kumimoji="1" lang="ja-JP" altLang="en-US" dirty="0"/>
            <a:t>情報</a:t>
          </a:r>
        </a:p>
      </dgm:t>
    </dgm:pt>
    <dgm:pt modelId="{E6C5C3FF-A433-4FFA-8776-CB3D5627F5CF}" type="sibTrans" cxnId="{9E0C9E23-C6A4-4E81-9F1C-C47C78502C1D}">
      <dgm:prSet/>
      <dgm:spPr/>
      <dgm:t>
        <a:bodyPr/>
        <a:lstStyle/>
        <a:p>
          <a:endParaRPr kumimoji="1" lang="ja-JP" altLang="en-US"/>
        </a:p>
      </dgm:t>
    </dgm:pt>
    <dgm:pt modelId="{6C5B936D-4EC3-450B-89E4-27CC5D59CFAF}" type="parTrans" cxnId="{9E0C9E23-C6A4-4E81-9F1C-C47C78502C1D}">
      <dgm:prSet/>
      <dgm:spPr/>
      <dgm:t>
        <a:bodyPr/>
        <a:lstStyle/>
        <a:p>
          <a:endParaRPr kumimoji="1" lang="ja-JP" altLang="en-US"/>
        </a:p>
      </dgm:t>
    </dgm:pt>
    <dgm:pt modelId="{93FD3D96-8F71-4FCC-9BB4-1F89C508A0A0}">
      <dgm:prSet phldrT="[テキスト]"/>
      <dgm:spPr/>
      <dgm:t>
        <a:bodyPr/>
        <a:lstStyle/>
        <a:p>
          <a:r>
            <a:rPr kumimoji="1" lang="ja-JP" altLang="en-US" dirty="0"/>
            <a:t>歴史</a:t>
          </a:r>
        </a:p>
      </dgm:t>
    </dgm:pt>
    <dgm:pt modelId="{75EF0F3F-9F39-4C67-B00A-7582A6DF5295}" type="sibTrans" cxnId="{724A0F81-EF3C-41A9-A300-3668400BC937}">
      <dgm:prSet/>
      <dgm:spPr/>
      <dgm:t>
        <a:bodyPr/>
        <a:lstStyle/>
        <a:p>
          <a:endParaRPr kumimoji="1" lang="ja-JP" altLang="en-US"/>
        </a:p>
      </dgm:t>
    </dgm:pt>
    <dgm:pt modelId="{9EE386FC-0C5A-497F-BB76-CA742BF9A1B4}" type="parTrans" cxnId="{724A0F81-EF3C-41A9-A300-3668400BC937}">
      <dgm:prSet/>
      <dgm:spPr/>
      <dgm:t>
        <a:bodyPr/>
        <a:lstStyle/>
        <a:p>
          <a:endParaRPr kumimoji="1" lang="ja-JP" altLang="en-US"/>
        </a:p>
      </dgm:t>
    </dgm:pt>
    <dgm:pt modelId="{6CE9A0D2-ED5F-4FBD-8C25-2C0DE932A606}">
      <dgm:prSet phldrT="[テキスト]"/>
      <dgm:spPr/>
      <dgm:t>
        <a:bodyPr/>
        <a:lstStyle/>
        <a:p>
          <a:r>
            <a:rPr kumimoji="1" lang="ja-JP" altLang="en-US" dirty="0"/>
            <a:t>特徴</a:t>
          </a:r>
        </a:p>
      </dgm:t>
    </dgm:pt>
    <dgm:pt modelId="{E75A48AE-0DA5-4881-B0DD-7DC329103857}" type="sibTrans" cxnId="{B5F51031-4023-4C86-93E8-916CCD2BBE69}">
      <dgm:prSet/>
      <dgm:spPr/>
      <dgm:t>
        <a:bodyPr/>
        <a:lstStyle/>
        <a:p>
          <a:endParaRPr kumimoji="1" lang="ja-JP" altLang="en-US"/>
        </a:p>
      </dgm:t>
    </dgm:pt>
    <dgm:pt modelId="{BF29CB03-21E3-4F3A-A34A-5670D2248489}" type="parTrans" cxnId="{B5F51031-4023-4C86-93E8-916CCD2BBE69}">
      <dgm:prSet/>
      <dgm:spPr/>
      <dgm:t>
        <a:bodyPr/>
        <a:lstStyle/>
        <a:p>
          <a:endParaRPr kumimoji="1" lang="ja-JP" altLang="en-US"/>
        </a:p>
      </dgm:t>
    </dgm:pt>
    <dgm:pt modelId="{C9501ACA-7F5E-4284-9B17-C328B3C4A854}">
      <dgm:prSet phldrT="[テキスト]"/>
      <dgm:spPr/>
      <dgm:t>
        <a:bodyPr/>
        <a:lstStyle/>
        <a:p>
          <a:r>
            <a:rPr kumimoji="1" lang="ja-JP" altLang="en-US" dirty="0"/>
            <a:t>品種</a:t>
          </a:r>
        </a:p>
      </dgm:t>
    </dgm:pt>
    <dgm:pt modelId="{833D8C25-9FD3-4A19-966B-76F8A399FCA4}" type="sibTrans" cxnId="{49E6B4E8-91CE-4EC4-AFEE-2EAB4E5A231A}">
      <dgm:prSet/>
      <dgm:spPr/>
      <dgm:t>
        <a:bodyPr/>
        <a:lstStyle/>
        <a:p>
          <a:endParaRPr kumimoji="1" lang="ja-JP" altLang="en-US"/>
        </a:p>
      </dgm:t>
    </dgm:pt>
    <dgm:pt modelId="{9088F736-1F47-446D-BB83-1603DE965EA8}" type="parTrans" cxnId="{49E6B4E8-91CE-4EC4-AFEE-2EAB4E5A231A}">
      <dgm:prSet/>
      <dgm:spPr/>
      <dgm:t>
        <a:bodyPr/>
        <a:lstStyle/>
        <a:p>
          <a:endParaRPr kumimoji="1" lang="ja-JP" altLang="en-US"/>
        </a:p>
      </dgm:t>
    </dgm:pt>
    <dgm:pt modelId="{7961F0B6-0BEA-4FC3-8B0B-79C6AE03092B}">
      <dgm:prSet phldrT="[テキスト]"/>
      <dgm:spPr/>
      <dgm:t>
        <a:bodyPr/>
        <a:lstStyle/>
        <a:p>
          <a:r>
            <a:rPr kumimoji="1" lang="ja-JP" altLang="en-US" dirty="0"/>
            <a:t>野菜</a:t>
          </a:r>
          <a:r>
            <a:rPr kumimoji="1" lang="en-US" altLang="ja-JP" dirty="0"/>
            <a:t>1</a:t>
          </a:r>
          <a:endParaRPr kumimoji="1" lang="ja-JP" altLang="en-US" dirty="0"/>
        </a:p>
      </dgm:t>
    </dgm:pt>
    <dgm:pt modelId="{1C4F8C38-2BAE-4CD1-B8DC-5ED62AE26515}" type="sibTrans" cxnId="{229BD514-013A-462A-8017-6A0D49E37524}">
      <dgm:prSet/>
      <dgm:spPr/>
      <dgm:t>
        <a:bodyPr/>
        <a:lstStyle/>
        <a:p>
          <a:endParaRPr kumimoji="1" lang="ja-JP" altLang="en-US"/>
        </a:p>
      </dgm:t>
    </dgm:pt>
    <dgm:pt modelId="{ABD94C88-BE35-42A8-9A6A-5A44218753DB}" type="parTrans" cxnId="{229BD514-013A-462A-8017-6A0D49E37524}">
      <dgm:prSet/>
      <dgm:spPr/>
      <dgm:t>
        <a:bodyPr/>
        <a:lstStyle/>
        <a:p>
          <a:endParaRPr kumimoji="1" lang="ja-JP" altLang="en-US"/>
        </a:p>
      </dgm:t>
    </dgm:pt>
    <dgm:pt modelId="{8CB3585D-3B94-4622-8386-546FE8AC566D}">
      <dgm:prSet phldrT="[テキスト]"/>
      <dgm:spPr/>
      <dgm:t>
        <a:bodyPr/>
        <a:lstStyle/>
        <a:p>
          <a:r>
            <a:rPr kumimoji="1" lang="ja-JP" altLang="en-US" dirty="0"/>
            <a:t>野菜</a:t>
          </a:r>
          <a:r>
            <a:rPr kumimoji="1" lang="en-US" altLang="ja-JP" dirty="0"/>
            <a:t>2</a:t>
          </a:r>
          <a:endParaRPr kumimoji="1" lang="ja-JP" altLang="en-US" dirty="0"/>
        </a:p>
      </dgm:t>
    </dgm:pt>
    <dgm:pt modelId="{48F5CE54-4DC6-4035-BD70-870B05926244}" type="sibTrans" cxnId="{428ED982-DA81-4D8A-BC85-3A21A8408A6A}">
      <dgm:prSet/>
      <dgm:spPr/>
      <dgm:t>
        <a:bodyPr/>
        <a:lstStyle/>
        <a:p>
          <a:endParaRPr kumimoji="1" lang="ja-JP" altLang="en-US"/>
        </a:p>
      </dgm:t>
    </dgm:pt>
    <dgm:pt modelId="{D2BEFE11-ADFF-4E4B-A17F-35DF1E7A7A1F}" type="parTrans" cxnId="{428ED982-DA81-4D8A-BC85-3A21A8408A6A}">
      <dgm:prSet/>
      <dgm:spPr/>
      <dgm:t>
        <a:bodyPr/>
        <a:lstStyle/>
        <a:p>
          <a:endParaRPr kumimoji="1" lang="ja-JP" altLang="en-US"/>
        </a:p>
      </dgm:t>
    </dgm:pt>
    <dgm:pt modelId="{B220ABB3-F223-4292-82F3-7DF48F38F766}">
      <dgm:prSet phldrT="[テキスト]"/>
      <dgm:spPr/>
      <dgm:t>
        <a:bodyPr/>
        <a:lstStyle/>
        <a:p>
          <a:r>
            <a:rPr kumimoji="1" lang="ja-JP" altLang="en-US" dirty="0"/>
            <a:t>野菜</a:t>
          </a:r>
          <a:r>
            <a:rPr kumimoji="1" lang="en-US" altLang="ja-JP" dirty="0"/>
            <a:t>3</a:t>
          </a:r>
          <a:endParaRPr kumimoji="1" lang="ja-JP" altLang="en-US" dirty="0"/>
        </a:p>
      </dgm:t>
    </dgm:pt>
    <dgm:pt modelId="{04DDBA0B-50D7-4C0B-9126-DCD72FCAA8BB}" type="sibTrans" cxnId="{BFC438A5-BCA3-41A6-A856-89A36CCC24DC}">
      <dgm:prSet/>
      <dgm:spPr/>
      <dgm:t>
        <a:bodyPr/>
        <a:lstStyle/>
        <a:p>
          <a:endParaRPr kumimoji="1" lang="ja-JP" altLang="en-US"/>
        </a:p>
      </dgm:t>
    </dgm:pt>
    <dgm:pt modelId="{24564F47-97A2-4B0D-A97A-E3EAB130C76E}" type="parTrans" cxnId="{BFC438A5-BCA3-41A6-A856-89A36CCC24DC}">
      <dgm:prSet/>
      <dgm:spPr/>
      <dgm:t>
        <a:bodyPr/>
        <a:lstStyle/>
        <a:p>
          <a:endParaRPr kumimoji="1" lang="ja-JP" altLang="en-US"/>
        </a:p>
      </dgm:t>
    </dgm:pt>
    <dgm:pt modelId="{51A6D988-9A96-4718-A059-A2987CB159B4}">
      <dgm:prSet phldrT="[テキスト]"/>
      <dgm:spPr/>
      <dgm:t>
        <a:bodyPr/>
        <a:lstStyle/>
        <a:p>
          <a:r>
            <a:rPr kumimoji="1" lang="ja-JP" altLang="en-US" dirty="0"/>
            <a:t>レシピ</a:t>
          </a:r>
        </a:p>
      </dgm:t>
    </dgm:pt>
    <dgm:pt modelId="{AF346556-89F5-4655-9CBE-CCB48650E832}" type="sibTrans" cxnId="{6D272DD9-8BF6-45A3-A9BB-3D8AD43F9AF8}">
      <dgm:prSet/>
      <dgm:spPr/>
      <dgm:t>
        <a:bodyPr/>
        <a:lstStyle/>
        <a:p>
          <a:endParaRPr kumimoji="1" lang="ja-JP" altLang="en-US"/>
        </a:p>
      </dgm:t>
    </dgm:pt>
    <dgm:pt modelId="{6EFB5193-593D-4947-8D0E-2AFAD8C9C5A7}" type="parTrans" cxnId="{6D272DD9-8BF6-45A3-A9BB-3D8AD43F9AF8}">
      <dgm:prSet/>
      <dgm:spPr/>
      <dgm:t>
        <a:bodyPr/>
        <a:lstStyle/>
        <a:p>
          <a:endParaRPr kumimoji="1" lang="ja-JP" altLang="en-US"/>
        </a:p>
      </dgm:t>
    </dgm:pt>
    <dgm:pt modelId="{A8506921-3573-4A16-B2F5-66242E67F9A4}">
      <dgm:prSet phldrT="[テキスト]"/>
      <dgm:spPr/>
      <dgm:t>
        <a:bodyPr/>
        <a:lstStyle/>
        <a:p>
          <a:r>
            <a:rPr kumimoji="1" lang="ja-JP" altLang="en-US" dirty="0"/>
            <a:t>レシピ</a:t>
          </a:r>
          <a:r>
            <a:rPr kumimoji="1" lang="en-US" altLang="ja-JP" dirty="0"/>
            <a:t>1</a:t>
          </a:r>
          <a:endParaRPr kumimoji="1" lang="ja-JP" altLang="en-US" dirty="0"/>
        </a:p>
      </dgm:t>
    </dgm:pt>
    <dgm:pt modelId="{23809EEF-7FC1-4499-86EA-E7CB6C1B132D}" type="sibTrans" cxnId="{026E3C5B-10BE-47E0-BB81-50C43029C35C}">
      <dgm:prSet/>
      <dgm:spPr/>
      <dgm:t>
        <a:bodyPr/>
        <a:lstStyle/>
        <a:p>
          <a:endParaRPr kumimoji="1" lang="ja-JP" altLang="en-US"/>
        </a:p>
      </dgm:t>
    </dgm:pt>
    <dgm:pt modelId="{6EE3FA3A-5978-4A07-8098-256CC7545952}" type="parTrans" cxnId="{026E3C5B-10BE-47E0-BB81-50C43029C35C}">
      <dgm:prSet/>
      <dgm:spPr/>
      <dgm:t>
        <a:bodyPr/>
        <a:lstStyle/>
        <a:p>
          <a:endParaRPr kumimoji="1" lang="ja-JP" altLang="en-US"/>
        </a:p>
      </dgm:t>
    </dgm:pt>
    <dgm:pt modelId="{56F6886F-3FF7-4A6D-8636-5E6D2B77C991}">
      <dgm:prSet phldrT="[テキスト]"/>
      <dgm:spPr/>
      <dgm:t>
        <a:bodyPr/>
        <a:lstStyle/>
        <a:p>
          <a:r>
            <a:rPr kumimoji="1" lang="ja-JP" altLang="en-US" dirty="0"/>
            <a:t>レシピ</a:t>
          </a:r>
          <a:r>
            <a:rPr kumimoji="1" lang="en-US" altLang="ja-JP" dirty="0"/>
            <a:t>2</a:t>
          </a:r>
          <a:endParaRPr kumimoji="1" lang="ja-JP" altLang="en-US" dirty="0"/>
        </a:p>
      </dgm:t>
    </dgm:pt>
    <dgm:pt modelId="{E9AE1FA1-DA63-4A10-8607-9E0A3C129DB1}" type="sibTrans" cxnId="{003BB4DB-2756-4728-8CCE-236747F216C6}">
      <dgm:prSet/>
      <dgm:spPr/>
      <dgm:t>
        <a:bodyPr/>
        <a:lstStyle/>
        <a:p>
          <a:endParaRPr kumimoji="1" lang="ja-JP" altLang="en-US"/>
        </a:p>
      </dgm:t>
    </dgm:pt>
    <dgm:pt modelId="{68DA9B6D-1856-42FA-A2DE-DA2980468751}" type="parTrans" cxnId="{003BB4DB-2756-4728-8CCE-236747F216C6}">
      <dgm:prSet/>
      <dgm:spPr/>
      <dgm:t>
        <a:bodyPr/>
        <a:lstStyle/>
        <a:p>
          <a:endParaRPr kumimoji="1" lang="ja-JP" altLang="en-US"/>
        </a:p>
      </dgm:t>
    </dgm:pt>
    <dgm:pt modelId="{D4DF5F86-0CC6-4534-B146-95573C3EC0CB}" type="pres">
      <dgm:prSet presAssocID="{F112C824-598A-4992-84AC-A697CCE83844}" presName="cycle" presStyleCnt="0">
        <dgm:presLayoutVars>
          <dgm:chMax val="1"/>
          <dgm:dir/>
          <dgm:animLvl val="ctr"/>
          <dgm:resizeHandles val="exact"/>
        </dgm:presLayoutVars>
      </dgm:prSet>
      <dgm:spPr/>
    </dgm:pt>
    <dgm:pt modelId="{E49CFAAA-D10C-4213-B9B0-24DCBA878964}" type="pres">
      <dgm:prSet presAssocID="{E4F90507-6D17-4F84-9188-2C976D7ECD04}" presName="centerShape" presStyleLbl="node0" presStyleIdx="0" presStyleCnt="1"/>
      <dgm:spPr/>
    </dgm:pt>
    <dgm:pt modelId="{698A8140-590F-4010-BBB3-8CF10A35859E}" type="pres">
      <dgm:prSet presAssocID="{6C5B936D-4EC3-450B-89E4-27CC5D59CFAF}" presName="Name9" presStyleLbl="parChTrans1D2" presStyleIdx="0" presStyleCnt="6"/>
      <dgm:spPr/>
    </dgm:pt>
    <dgm:pt modelId="{395EC35A-D728-4AFB-82A3-40CD6E0D13D0}" type="pres">
      <dgm:prSet presAssocID="{6C5B936D-4EC3-450B-89E4-27CC5D59CFAF}" presName="connTx" presStyleLbl="parChTrans1D2" presStyleIdx="0" presStyleCnt="6"/>
      <dgm:spPr/>
    </dgm:pt>
    <dgm:pt modelId="{896D9554-E57C-42FE-97E5-B80AF76B3FFD}" type="pres">
      <dgm:prSet presAssocID="{E4BE05B6-3B82-475E-9395-50FBFE916C05}" presName="node" presStyleLbl="node1" presStyleIdx="0" presStyleCnt="6">
        <dgm:presLayoutVars>
          <dgm:bulletEnabled val="1"/>
        </dgm:presLayoutVars>
      </dgm:prSet>
      <dgm:spPr/>
    </dgm:pt>
    <dgm:pt modelId="{E8A80C4E-5034-46A7-87CB-0FC0D4EF2A08}" type="pres">
      <dgm:prSet presAssocID="{9088F736-1F47-446D-BB83-1603DE965EA8}" presName="Name9" presStyleLbl="parChTrans1D2" presStyleIdx="1" presStyleCnt="6"/>
      <dgm:spPr/>
    </dgm:pt>
    <dgm:pt modelId="{0D640AD3-C255-49C3-8CC9-309A49D5FD13}" type="pres">
      <dgm:prSet presAssocID="{9088F736-1F47-446D-BB83-1603DE965EA8}" presName="connTx" presStyleLbl="parChTrans1D2" presStyleIdx="1" presStyleCnt="6"/>
      <dgm:spPr/>
    </dgm:pt>
    <dgm:pt modelId="{19611112-796C-4702-A5A2-BB30088E4E24}" type="pres">
      <dgm:prSet presAssocID="{C9501ACA-7F5E-4284-9B17-C328B3C4A854}" presName="node" presStyleLbl="node1" presStyleIdx="1" presStyleCnt="6">
        <dgm:presLayoutVars>
          <dgm:bulletEnabled val="1"/>
        </dgm:presLayoutVars>
      </dgm:prSet>
      <dgm:spPr/>
    </dgm:pt>
    <dgm:pt modelId="{8C0B757F-6D6F-41A9-9A1B-32CEF2062790}" type="pres">
      <dgm:prSet presAssocID="{6EFB5193-593D-4947-8D0E-2AFAD8C9C5A7}" presName="Name9" presStyleLbl="parChTrans1D2" presStyleIdx="2" presStyleCnt="6"/>
      <dgm:spPr/>
    </dgm:pt>
    <dgm:pt modelId="{A62CB9EA-DFA2-4AAC-BEF4-95E128BE507F}" type="pres">
      <dgm:prSet presAssocID="{6EFB5193-593D-4947-8D0E-2AFAD8C9C5A7}" presName="connTx" presStyleLbl="parChTrans1D2" presStyleIdx="2" presStyleCnt="6"/>
      <dgm:spPr/>
    </dgm:pt>
    <dgm:pt modelId="{A60514E8-A959-4C85-A39F-5A415065B1D5}" type="pres">
      <dgm:prSet presAssocID="{51A6D988-9A96-4718-A059-A2987CB159B4}" presName="node" presStyleLbl="node1" presStyleIdx="2" presStyleCnt="6">
        <dgm:presLayoutVars>
          <dgm:bulletEnabled val="1"/>
        </dgm:presLayoutVars>
      </dgm:prSet>
      <dgm:spPr/>
    </dgm:pt>
    <dgm:pt modelId="{BD82C61C-656E-46AE-9811-6AB722536EB0}" type="pres">
      <dgm:prSet presAssocID="{774F10DF-880D-4EAE-AB8E-A3603CE9C30F}" presName="Name9" presStyleLbl="parChTrans1D2" presStyleIdx="3" presStyleCnt="6"/>
      <dgm:spPr/>
    </dgm:pt>
    <dgm:pt modelId="{652E86B1-B78B-4697-9775-432B5BE90144}" type="pres">
      <dgm:prSet presAssocID="{774F10DF-880D-4EAE-AB8E-A3603CE9C30F}" presName="connTx" presStyleLbl="parChTrans1D2" presStyleIdx="3" presStyleCnt="6"/>
      <dgm:spPr/>
    </dgm:pt>
    <dgm:pt modelId="{658C099C-5FD2-4CD8-8249-1B7ACCE1C8FB}" type="pres">
      <dgm:prSet presAssocID="{4074F41D-6776-4826-8BF8-409A83477174}" presName="node" presStyleLbl="node1" presStyleIdx="3" presStyleCnt="6">
        <dgm:presLayoutVars>
          <dgm:bulletEnabled val="1"/>
        </dgm:presLayoutVars>
      </dgm:prSet>
      <dgm:spPr/>
    </dgm:pt>
    <dgm:pt modelId="{5F483C6D-EE46-4A8C-9BFF-4E74B31ED6F5}" type="pres">
      <dgm:prSet presAssocID="{D02A1F63-EF87-4C7D-A8A2-2CF3C1127806}" presName="Name9" presStyleLbl="parChTrans1D2" presStyleIdx="4" presStyleCnt="6"/>
      <dgm:spPr/>
    </dgm:pt>
    <dgm:pt modelId="{105DDA95-A93A-4168-B784-DE0244304DFF}" type="pres">
      <dgm:prSet presAssocID="{D02A1F63-EF87-4C7D-A8A2-2CF3C1127806}" presName="connTx" presStyleLbl="parChTrans1D2" presStyleIdx="4" presStyleCnt="6"/>
      <dgm:spPr/>
    </dgm:pt>
    <dgm:pt modelId="{456D8021-5358-4FEF-A5C5-C30DD65E122D}" type="pres">
      <dgm:prSet presAssocID="{C2C43509-33E0-4FB4-8FCF-DC74EB64DA88}" presName="node" presStyleLbl="node1" presStyleIdx="4" presStyleCnt="6">
        <dgm:presLayoutVars>
          <dgm:bulletEnabled val="1"/>
        </dgm:presLayoutVars>
      </dgm:prSet>
      <dgm:spPr/>
    </dgm:pt>
    <dgm:pt modelId="{1C92D723-747F-4832-82E2-CF0A63F806CC}" type="pres">
      <dgm:prSet presAssocID="{4A7AAE98-693A-4471-8654-6EC6F89A508C}" presName="Name9" presStyleLbl="parChTrans1D2" presStyleIdx="5" presStyleCnt="6"/>
      <dgm:spPr/>
    </dgm:pt>
    <dgm:pt modelId="{3C3C1CA8-A375-4409-9893-81B3BAA18BD3}" type="pres">
      <dgm:prSet presAssocID="{4A7AAE98-693A-4471-8654-6EC6F89A508C}" presName="connTx" presStyleLbl="parChTrans1D2" presStyleIdx="5" presStyleCnt="6"/>
      <dgm:spPr/>
    </dgm:pt>
    <dgm:pt modelId="{89055850-CFF4-4965-97B4-9CA219CA892B}" type="pres">
      <dgm:prSet presAssocID="{D18220DA-7B66-4D79-B15E-9B7AF91305F5}" presName="node" presStyleLbl="node1" presStyleIdx="5" presStyleCnt="6">
        <dgm:presLayoutVars>
          <dgm:bulletEnabled val="1"/>
        </dgm:presLayoutVars>
      </dgm:prSet>
      <dgm:spPr/>
    </dgm:pt>
  </dgm:ptLst>
  <dgm:cxnLst>
    <dgm:cxn modelId="{BDAC8E00-E822-4096-8F91-4037636DC1BE}" srcId="{E4F90507-6D17-4F84-9188-2C976D7ECD04}" destId="{4074F41D-6776-4826-8BF8-409A83477174}" srcOrd="3" destOrd="0" parTransId="{774F10DF-880D-4EAE-AB8E-A3603CE9C30F}" sibTransId="{C968D32A-543C-4D57-AB4E-E1739F28F3A0}"/>
    <dgm:cxn modelId="{AB933103-F466-4DFB-A233-023356F2BFAC}" type="presOf" srcId="{D18220DA-7B66-4D79-B15E-9B7AF91305F5}" destId="{89055850-CFF4-4965-97B4-9CA219CA892B}" srcOrd="0" destOrd="0" presId="urn:microsoft.com/office/officeart/2005/8/layout/radial1"/>
    <dgm:cxn modelId="{79A27F05-146C-4AF1-B811-1ABD069761AE}" type="presOf" srcId="{C2C43509-33E0-4FB4-8FCF-DC74EB64DA88}" destId="{456D8021-5358-4FEF-A5C5-C30DD65E122D}" srcOrd="0" destOrd="0" presId="urn:microsoft.com/office/officeart/2005/8/layout/radial1"/>
    <dgm:cxn modelId="{ABC1E510-F5CA-407A-B8C3-90F3C06C522C}" type="presOf" srcId="{E4F90507-6D17-4F84-9188-2C976D7ECD04}" destId="{E49CFAAA-D10C-4213-B9B0-24DCBA878964}" srcOrd="0" destOrd="0" presId="urn:microsoft.com/office/officeart/2005/8/layout/radial1"/>
    <dgm:cxn modelId="{654E1113-C8A9-41C4-9198-A4FF8977EFEC}" type="presOf" srcId="{4A7AAE98-693A-4471-8654-6EC6F89A508C}" destId="{1C92D723-747F-4832-82E2-CF0A63F806CC}" srcOrd="0" destOrd="0" presId="urn:microsoft.com/office/officeart/2005/8/layout/radial1"/>
    <dgm:cxn modelId="{229BD514-013A-462A-8017-6A0D49E37524}" srcId="{C9501ACA-7F5E-4284-9B17-C328B3C4A854}" destId="{7961F0B6-0BEA-4FC3-8B0B-79C6AE03092B}" srcOrd="0" destOrd="0" parTransId="{ABD94C88-BE35-42A8-9A6A-5A44218753DB}" sibTransId="{1C4F8C38-2BAE-4CD1-B8DC-5ED62AE26515}"/>
    <dgm:cxn modelId="{0878FE14-BB1D-4F19-8B18-5CFFF2A97CC0}" type="presOf" srcId="{4A7AAE98-693A-4471-8654-6EC6F89A508C}" destId="{3C3C1CA8-A375-4409-9893-81B3BAA18BD3}" srcOrd="1" destOrd="0" presId="urn:microsoft.com/office/officeart/2005/8/layout/radial1"/>
    <dgm:cxn modelId="{D194AF19-71B9-49B6-8756-1A94F665998B}" type="presOf" srcId="{51A6D988-9A96-4718-A059-A2987CB159B4}" destId="{A60514E8-A959-4C85-A39F-5A415065B1D5}" srcOrd="0" destOrd="0" presId="urn:microsoft.com/office/officeart/2005/8/layout/radial1"/>
    <dgm:cxn modelId="{0CAD641D-9854-4374-8073-294CA460D6C5}" type="presOf" srcId="{56F6886F-3FF7-4A6D-8636-5E6D2B77C991}" destId="{A60514E8-A959-4C85-A39F-5A415065B1D5}" srcOrd="0" destOrd="2" presId="urn:microsoft.com/office/officeart/2005/8/layout/radial1"/>
    <dgm:cxn modelId="{2902281E-7F1D-46A1-AF27-3943F10B0620}" type="presOf" srcId="{97EC87EC-EC95-4132-A319-88684E060B40}" destId="{456D8021-5358-4FEF-A5C5-C30DD65E122D}" srcOrd="0" destOrd="2" presId="urn:microsoft.com/office/officeart/2005/8/layout/radial1"/>
    <dgm:cxn modelId="{9E0C9E23-C6A4-4E81-9F1C-C47C78502C1D}" srcId="{E4F90507-6D17-4F84-9188-2C976D7ECD04}" destId="{E4BE05B6-3B82-475E-9395-50FBFE916C05}" srcOrd="0" destOrd="0" parTransId="{6C5B936D-4EC3-450B-89E4-27CC5D59CFAF}" sibTransId="{E6C5C3FF-A433-4FFA-8776-CB3D5627F5CF}"/>
    <dgm:cxn modelId="{7695D22A-A093-4B8C-974C-676790575551}" type="presOf" srcId="{6EFB5193-593D-4947-8D0E-2AFAD8C9C5A7}" destId="{8C0B757F-6D6F-41A9-9A1B-32CEF2062790}" srcOrd="0" destOrd="0" presId="urn:microsoft.com/office/officeart/2005/8/layout/radial1"/>
    <dgm:cxn modelId="{35E90930-C9E5-43E8-97E2-C0619460A551}" type="presOf" srcId="{A8506921-3573-4A16-B2F5-66242E67F9A4}" destId="{A60514E8-A959-4C85-A39F-5A415065B1D5}" srcOrd="0" destOrd="1" presId="urn:microsoft.com/office/officeart/2005/8/layout/radial1"/>
    <dgm:cxn modelId="{B5F51031-4023-4C86-93E8-916CCD2BBE69}" srcId="{E4BE05B6-3B82-475E-9395-50FBFE916C05}" destId="{6CE9A0D2-ED5F-4FBD-8C25-2C0DE932A606}" srcOrd="1" destOrd="0" parTransId="{BF29CB03-21E3-4F3A-A34A-5670D2248489}" sibTransId="{E75A48AE-0DA5-4881-B0DD-7DC329103857}"/>
    <dgm:cxn modelId="{0E0A8F3C-A6E9-45C2-B397-2523422DA060}" srcId="{4074F41D-6776-4826-8BF8-409A83477174}" destId="{143B922B-D93C-48BC-9160-5C8AD4C5BE5F}" srcOrd="1" destOrd="0" parTransId="{FA2960EF-D4FB-4B53-BC6F-B9A2D136BAFD}" sibTransId="{E6D00467-9ADB-41F1-9B18-C3FA1709568E}"/>
    <dgm:cxn modelId="{2E11B73C-6275-4E4E-9236-C347588FE8FC}" srcId="{E4F90507-6D17-4F84-9188-2C976D7ECD04}" destId="{D18220DA-7B66-4D79-B15E-9B7AF91305F5}" srcOrd="5" destOrd="0" parTransId="{4A7AAE98-693A-4471-8654-6EC6F89A508C}" sibTransId="{01FF59AF-001F-47D0-9015-B6CF9BA29D0F}"/>
    <dgm:cxn modelId="{D25C7A40-CC5D-498A-BEC1-3DA6412A5E1D}" type="presOf" srcId="{B220ABB3-F223-4292-82F3-7DF48F38F766}" destId="{19611112-796C-4702-A5A2-BB30088E4E24}" srcOrd="0" destOrd="3" presId="urn:microsoft.com/office/officeart/2005/8/layout/radial1"/>
    <dgm:cxn modelId="{026E3C5B-10BE-47E0-BB81-50C43029C35C}" srcId="{51A6D988-9A96-4718-A059-A2987CB159B4}" destId="{A8506921-3573-4A16-B2F5-66242E67F9A4}" srcOrd="0" destOrd="0" parTransId="{6EE3FA3A-5978-4A07-8098-256CC7545952}" sibTransId="{23809EEF-7FC1-4499-86EA-E7CB6C1B132D}"/>
    <dgm:cxn modelId="{A8388564-FFC1-43D2-A049-1EAE1ACEE1FA}" type="presOf" srcId="{4DE0BD8B-2E48-445A-A8D8-1FFC340A5CE0}" destId="{456D8021-5358-4FEF-A5C5-C30DD65E122D}" srcOrd="0" destOrd="3" presId="urn:microsoft.com/office/officeart/2005/8/layout/radial1"/>
    <dgm:cxn modelId="{BC839647-DDA0-41D6-83C6-C6D38A903619}" type="presOf" srcId="{93FD3D96-8F71-4FCC-9BB4-1F89C508A0A0}" destId="{896D9554-E57C-42FE-97E5-B80AF76B3FFD}" srcOrd="0" destOrd="1" presId="urn:microsoft.com/office/officeart/2005/8/layout/radial1"/>
    <dgm:cxn modelId="{1793954B-105A-4003-88C4-274206F84972}" type="presOf" srcId="{F112C824-598A-4992-84AC-A697CCE83844}" destId="{D4DF5F86-0CC6-4534-B146-95573C3EC0CB}" srcOrd="0" destOrd="0" presId="urn:microsoft.com/office/officeart/2005/8/layout/radial1"/>
    <dgm:cxn modelId="{842DAE4E-F61C-45B6-B8AA-B9901A52E015}" type="presOf" srcId="{D91DB082-4A64-4FD7-A2EE-A7656A10A752}" destId="{456D8021-5358-4FEF-A5C5-C30DD65E122D}" srcOrd="0" destOrd="1" presId="urn:microsoft.com/office/officeart/2005/8/layout/radial1"/>
    <dgm:cxn modelId="{ECD48472-6D0D-46BF-9937-96EFD0409BD1}" type="presOf" srcId="{D92C51FA-E531-4787-9B01-2A3308D2A19F}" destId="{658C099C-5FD2-4CD8-8249-1B7ACCE1C8FB}" srcOrd="0" destOrd="1" presId="urn:microsoft.com/office/officeart/2005/8/layout/radial1"/>
    <dgm:cxn modelId="{CF9E3354-4709-4452-973C-642E3FA27D4D}" type="presOf" srcId="{6EFB5193-593D-4947-8D0E-2AFAD8C9C5A7}" destId="{A62CB9EA-DFA2-4AAC-BEF4-95E128BE507F}" srcOrd="1" destOrd="0" presId="urn:microsoft.com/office/officeart/2005/8/layout/radial1"/>
    <dgm:cxn modelId="{0620FE74-50FB-47E5-9697-01A1A19D4AD6}" type="presOf" srcId="{4074F41D-6776-4826-8BF8-409A83477174}" destId="{658C099C-5FD2-4CD8-8249-1B7ACCE1C8FB}" srcOrd="0" destOrd="0" presId="urn:microsoft.com/office/officeart/2005/8/layout/radial1"/>
    <dgm:cxn modelId="{724A0F81-EF3C-41A9-A300-3668400BC937}" srcId="{E4BE05B6-3B82-475E-9395-50FBFE916C05}" destId="{93FD3D96-8F71-4FCC-9BB4-1F89C508A0A0}" srcOrd="0" destOrd="0" parTransId="{9EE386FC-0C5A-497F-BB76-CA742BF9A1B4}" sibTransId="{75EF0F3F-9F39-4C67-B00A-7582A6DF5295}"/>
    <dgm:cxn modelId="{428ED982-DA81-4D8A-BC85-3A21A8408A6A}" srcId="{C9501ACA-7F5E-4284-9B17-C328B3C4A854}" destId="{8CB3585D-3B94-4622-8386-546FE8AC566D}" srcOrd="1" destOrd="0" parTransId="{D2BEFE11-ADFF-4E4B-A17F-35DF1E7A7A1F}" sibTransId="{48F5CE54-4DC6-4035-BD70-870B05926244}"/>
    <dgm:cxn modelId="{FF968184-5868-4761-A061-3CE813BA3196}" type="presOf" srcId="{D02A1F63-EF87-4C7D-A8A2-2CF3C1127806}" destId="{5F483C6D-EE46-4A8C-9BFF-4E74B31ED6F5}" srcOrd="0" destOrd="0" presId="urn:microsoft.com/office/officeart/2005/8/layout/radial1"/>
    <dgm:cxn modelId="{C8854B8B-CE02-424D-B634-2F10F0BC5D85}" type="presOf" srcId="{774F10DF-880D-4EAE-AB8E-A3603CE9C30F}" destId="{BD82C61C-656E-46AE-9811-6AB722536EB0}" srcOrd="0" destOrd="0" presId="urn:microsoft.com/office/officeart/2005/8/layout/radial1"/>
    <dgm:cxn modelId="{B2661C95-83EA-4656-9912-A8F904B18513}" type="presOf" srcId="{C9501ACA-7F5E-4284-9B17-C328B3C4A854}" destId="{19611112-796C-4702-A5A2-BB30088E4E24}" srcOrd="0" destOrd="0" presId="urn:microsoft.com/office/officeart/2005/8/layout/radial1"/>
    <dgm:cxn modelId="{DF2DD197-E65B-45C1-BFF2-8B427C11C19C}" srcId="{C2C43509-33E0-4FB4-8FCF-DC74EB64DA88}" destId="{4DE0BD8B-2E48-445A-A8D8-1FFC340A5CE0}" srcOrd="2" destOrd="0" parTransId="{1CF988EA-FA33-44C7-9E58-08AE53C8A6AA}" sibTransId="{A996231A-958E-4D30-B618-BC081E0A3A0F}"/>
    <dgm:cxn modelId="{BFC438A5-BCA3-41A6-A856-89A36CCC24DC}" srcId="{C9501ACA-7F5E-4284-9B17-C328B3C4A854}" destId="{B220ABB3-F223-4292-82F3-7DF48F38F766}" srcOrd="2" destOrd="0" parTransId="{24564F47-97A2-4B0D-A97A-E3EAB130C76E}" sibTransId="{04DDBA0B-50D7-4C0B-9126-DCD72FCAA8BB}"/>
    <dgm:cxn modelId="{60D4AEAE-CE43-480A-B213-2F1287581308}" type="presOf" srcId="{D02A1F63-EF87-4C7D-A8A2-2CF3C1127806}" destId="{105DDA95-A93A-4168-B784-DE0244304DFF}" srcOrd="1" destOrd="0" presId="urn:microsoft.com/office/officeart/2005/8/layout/radial1"/>
    <dgm:cxn modelId="{0AABB4B3-AEAD-41C1-971D-E04DE4E7F645}" type="presOf" srcId="{8CB3585D-3B94-4622-8386-546FE8AC566D}" destId="{19611112-796C-4702-A5A2-BB30088E4E24}" srcOrd="0" destOrd="2" presId="urn:microsoft.com/office/officeart/2005/8/layout/radial1"/>
    <dgm:cxn modelId="{5BF076BC-CCA3-4C09-A0D3-997C5F50F98B}" srcId="{F112C824-598A-4992-84AC-A697CCE83844}" destId="{E4F90507-6D17-4F84-9188-2C976D7ECD04}" srcOrd="0" destOrd="0" parTransId="{E49DE0FE-0089-4ECF-89CF-F346E676052D}" sibTransId="{052F5656-8D69-4754-AB85-F70C6D134CFF}"/>
    <dgm:cxn modelId="{1D5A88BE-B2D7-463D-BAB2-077F0B6DB2AF}" type="presOf" srcId="{9088F736-1F47-446D-BB83-1603DE965EA8}" destId="{0D640AD3-C255-49C3-8CC9-309A49D5FD13}" srcOrd="1" destOrd="0" presId="urn:microsoft.com/office/officeart/2005/8/layout/radial1"/>
    <dgm:cxn modelId="{38F9A3BF-ECA6-4FD1-AA5C-7A24BE912C38}" type="presOf" srcId="{7961F0B6-0BEA-4FC3-8B0B-79C6AE03092B}" destId="{19611112-796C-4702-A5A2-BB30088E4E24}" srcOrd="0" destOrd="1" presId="urn:microsoft.com/office/officeart/2005/8/layout/radial1"/>
    <dgm:cxn modelId="{529B45C1-C64E-40B3-9619-476229D1A458}" type="presOf" srcId="{143B922B-D93C-48BC-9160-5C8AD4C5BE5F}" destId="{658C099C-5FD2-4CD8-8249-1B7ACCE1C8FB}" srcOrd="0" destOrd="2" presId="urn:microsoft.com/office/officeart/2005/8/layout/radial1"/>
    <dgm:cxn modelId="{6760DFC7-A969-48C1-A525-73465056AC71}" type="presOf" srcId="{6C5B936D-4EC3-450B-89E4-27CC5D59CFAF}" destId="{698A8140-590F-4010-BBB3-8CF10A35859E}" srcOrd="0" destOrd="0" presId="urn:microsoft.com/office/officeart/2005/8/layout/radial1"/>
    <dgm:cxn modelId="{044666CC-76A6-47AB-B19F-7CA2930A9734}" type="presOf" srcId="{9088F736-1F47-446D-BB83-1603DE965EA8}" destId="{E8A80C4E-5034-46A7-87CB-0FC0D4EF2A08}" srcOrd="0" destOrd="0" presId="urn:microsoft.com/office/officeart/2005/8/layout/radial1"/>
    <dgm:cxn modelId="{06755FD2-AC5A-4227-8FC7-AB9E29B11929}" srcId="{4074F41D-6776-4826-8BF8-409A83477174}" destId="{D92C51FA-E531-4787-9B01-2A3308D2A19F}" srcOrd="0" destOrd="0" parTransId="{0879DB7B-86F0-4FBF-ADD2-83943C98A4B6}" sibTransId="{4109DB86-5F73-47E5-87E0-7B3135F88ED5}"/>
    <dgm:cxn modelId="{BA80CBD5-1C1B-461E-86FC-7749D9293B0D}" type="presOf" srcId="{6C5B936D-4EC3-450B-89E4-27CC5D59CFAF}" destId="{395EC35A-D728-4AFB-82A3-40CD6E0D13D0}" srcOrd="1" destOrd="0" presId="urn:microsoft.com/office/officeart/2005/8/layout/radial1"/>
    <dgm:cxn modelId="{6D272DD9-8BF6-45A3-A9BB-3D8AD43F9AF8}" srcId="{E4F90507-6D17-4F84-9188-2C976D7ECD04}" destId="{51A6D988-9A96-4718-A059-A2987CB159B4}" srcOrd="2" destOrd="0" parTransId="{6EFB5193-593D-4947-8D0E-2AFAD8C9C5A7}" sibTransId="{AF346556-89F5-4655-9CBE-CCB48650E832}"/>
    <dgm:cxn modelId="{003BB4DB-2756-4728-8CCE-236747F216C6}" srcId="{51A6D988-9A96-4718-A059-A2987CB159B4}" destId="{56F6886F-3FF7-4A6D-8636-5E6D2B77C991}" srcOrd="1" destOrd="0" parTransId="{68DA9B6D-1856-42FA-A2DE-DA2980468751}" sibTransId="{E9AE1FA1-DA63-4A10-8607-9E0A3C129DB1}"/>
    <dgm:cxn modelId="{2895CCDD-8C16-4C09-8AA3-6DDEC3727A11}" srcId="{C2C43509-33E0-4FB4-8FCF-DC74EB64DA88}" destId="{97EC87EC-EC95-4132-A319-88684E060B40}" srcOrd="1" destOrd="0" parTransId="{B65727E2-F4F9-4829-9060-BC4CE6117984}" sibTransId="{2D7EDB6A-E81E-4C6F-BF22-3BB0709EA2ED}"/>
    <dgm:cxn modelId="{A593FCDF-4F07-4EF9-B705-FD5B329EC6A9}" type="presOf" srcId="{774F10DF-880D-4EAE-AB8E-A3603CE9C30F}" destId="{652E86B1-B78B-4697-9775-432B5BE90144}" srcOrd="1" destOrd="0" presId="urn:microsoft.com/office/officeart/2005/8/layout/radial1"/>
    <dgm:cxn modelId="{0EFAA2E3-58C3-4F58-A281-65D299F9E4E6}" type="presOf" srcId="{E4BE05B6-3B82-475E-9395-50FBFE916C05}" destId="{896D9554-E57C-42FE-97E5-B80AF76B3FFD}" srcOrd="0" destOrd="0" presId="urn:microsoft.com/office/officeart/2005/8/layout/radial1"/>
    <dgm:cxn modelId="{49E6B4E8-91CE-4EC4-AFEE-2EAB4E5A231A}" srcId="{E4F90507-6D17-4F84-9188-2C976D7ECD04}" destId="{C9501ACA-7F5E-4284-9B17-C328B3C4A854}" srcOrd="1" destOrd="0" parTransId="{9088F736-1F47-446D-BB83-1603DE965EA8}" sibTransId="{833D8C25-9FD3-4A19-966B-76F8A399FCA4}"/>
    <dgm:cxn modelId="{34FDA0EE-F2A1-4545-83D7-4D8C5F16B340}" srcId="{C2C43509-33E0-4FB4-8FCF-DC74EB64DA88}" destId="{D91DB082-4A64-4FD7-A2EE-A7656A10A752}" srcOrd="0" destOrd="0" parTransId="{AD702A5F-90D5-46A5-9E54-5127CFC61876}" sibTransId="{D59E9132-EB1F-44D4-8E6C-5825A5CB6798}"/>
    <dgm:cxn modelId="{2F234EF5-CF14-4382-9833-9BCBCF8FB6BF}" srcId="{E4F90507-6D17-4F84-9188-2C976D7ECD04}" destId="{C2C43509-33E0-4FB4-8FCF-DC74EB64DA88}" srcOrd="4" destOrd="0" parTransId="{D02A1F63-EF87-4C7D-A8A2-2CF3C1127806}" sibTransId="{78FAC140-7C8F-4851-9717-337DF90CCA12}"/>
    <dgm:cxn modelId="{FBD98DFF-4290-4CAC-890B-A60098443BA8}" type="presOf" srcId="{6CE9A0D2-ED5F-4FBD-8C25-2C0DE932A606}" destId="{896D9554-E57C-42FE-97E5-B80AF76B3FFD}" srcOrd="0" destOrd="2" presId="urn:microsoft.com/office/officeart/2005/8/layout/radial1"/>
    <dgm:cxn modelId="{EEBFB169-C3A3-4C10-83D5-B6F14126C30C}" type="presParOf" srcId="{D4DF5F86-0CC6-4534-B146-95573C3EC0CB}" destId="{E49CFAAA-D10C-4213-B9B0-24DCBA878964}" srcOrd="0" destOrd="0" presId="urn:microsoft.com/office/officeart/2005/8/layout/radial1"/>
    <dgm:cxn modelId="{79512BB2-209F-4DA9-B178-E996EF883541}" type="presParOf" srcId="{D4DF5F86-0CC6-4534-B146-95573C3EC0CB}" destId="{698A8140-590F-4010-BBB3-8CF10A35859E}" srcOrd="1" destOrd="0" presId="urn:microsoft.com/office/officeart/2005/8/layout/radial1"/>
    <dgm:cxn modelId="{B3702F94-0178-4D88-AFC6-EDC5917E3481}" type="presParOf" srcId="{698A8140-590F-4010-BBB3-8CF10A35859E}" destId="{395EC35A-D728-4AFB-82A3-40CD6E0D13D0}" srcOrd="0" destOrd="0" presId="urn:microsoft.com/office/officeart/2005/8/layout/radial1"/>
    <dgm:cxn modelId="{86538A67-5755-4AFE-A175-8A80B0B900C2}" type="presParOf" srcId="{D4DF5F86-0CC6-4534-B146-95573C3EC0CB}" destId="{896D9554-E57C-42FE-97E5-B80AF76B3FFD}" srcOrd="2" destOrd="0" presId="urn:microsoft.com/office/officeart/2005/8/layout/radial1"/>
    <dgm:cxn modelId="{9C20DF34-4E80-456D-B081-8A694C204DCD}" type="presParOf" srcId="{D4DF5F86-0CC6-4534-B146-95573C3EC0CB}" destId="{E8A80C4E-5034-46A7-87CB-0FC0D4EF2A08}" srcOrd="3" destOrd="0" presId="urn:microsoft.com/office/officeart/2005/8/layout/radial1"/>
    <dgm:cxn modelId="{A348ED0D-0DC4-494B-AF05-2C084322CF8B}" type="presParOf" srcId="{E8A80C4E-5034-46A7-87CB-0FC0D4EF2A08}" destId="{0D640AD3-C255-49C3-8CC9-309A49D5FD13}" srcOrd="0" destOrd="0" presId="urn:microsoft.com/office/officeart/2005/8/layout/radial1"/>
    <dgm:cxn modelId="{F80E4B68-BCA0-4042-96AD-9C495CB63531}" type="presParOf" srcId="{D4DF5F86-0CC6-4534-B146-95573C3EC0CB}" destId="{19611112-796C-4702-A5A2-BB30088E4E24}" srcOrd="4" destOrd="0" presId="urn:microsoft.com/office/officeart/2005/8/layout/radial1"/>
    <dgm:cxn modelId="{40EEF559-4AD6-43F9-88D3-350039ACA1A3}" type="presParOf" srcId="{D4DF5F86-0CC6-4534-B146-95573C3EC0CB}" destId="{8C0B757F-6D6F-41A9-9A1B-32CEF2062790}" srcOrd="5" destOrd="0" presId="urn:microsoft.com/office/officeart/2005/8/layout/radial1"/>
    <dgm:cxn modelId="{1290AB00-6C4D-4D3B-A82C-54CA882622B0}" type="presParOf" srcId="{8C0B757F-6D6F-41A9-9A1B-32CEF2062790}" destId="{A62CB9EA-DFA2-4AAC-BEF4-95E128BE507F}" srcOrd="0" destOrd="0" presId="urn:microsoft.com/office/officeart/2005/8/layout/radial1"/>
    <dgm:cxn modelId="{802FA310-1751-45F5-A012-D114D4CCB018}" type="presParOf" srcId="{D4DF5F86-0CC6-4534-B146-95573C3EC0CB}" destId="{A60514E8-A959-4C85-A39F-5A415065B1D5}" srcOrd="6" destOrd="0" presId="urn:microsoft.com/office/officeart/2005/8/layout/radial1"/>
    <dgm:cxn modelId="{4220AAA5-0BEC-49AC-87AF-08860C292D04}" type="presParOf" srcId="{D4DF5F86-0CC6-4534-B146-95573C3EC0CB}" destId="{BD82C61C-656E-46AE-9811-6AB722536EB0}" srcOrd="7" destOrd="0" presId="urn:microsoft.com/office/officeart/2005/8/layout/radial1"/>
    <dgm:cxn modelId="{18E501A0-ECD7-482C-B19F-43061C57BF09}" type="presParOf" srcId="{BD82C61C-656E-46AE-9811-6AB722536EB0}" destId="{652E86B1-B78B-4697-9775-432B5BE90144}" srcOrd="0" destOrd="0" presId="urn:microsoft.com/office/officeart/2005/8/layout/radial1"/>
    <dgm:cxn modelId="{147226DF-C590-4478-9D69-74CC505D5FE5}" type="presParOf" srcId="{D4DF5F86-0CC6-4534-B146-95573C3EC0CB}" destId="{658C099C-5FD2-4CD8-8249-1B7ACCE1C8FB}" srcOrd="8" destOrd="0" presId="urn:microsoft.com/office/officeart/2005/8/layout/radial1"/>
    <dgm:cxn modelId="{DEB231EB-20A9-48F2-80A5-8E98D8073F57}" type="presParOf" srcId="{D4DF5F86-0CC6-4534-B146-95573C3EC0CB}" destId="{5F483C6D-EE46-4A8C-9BFF-4E74B31ED6F5}" srcOrd="9" destOrd="0" presId="urn:microsoft.com/office/officeart/2005/8/layout/radial1"/>
    <dgm:cxn modelId="{276E0144-AAF1-4C59-9D68-668F157E47C3}" type="presParOf" srcId="{5F483C6D-EE46-4A8C-9BFF-4E74B31ED6F5}" destId="{105DDA95-A93A-4168-B784-DE0244304DFF}" srcOrd="0" destOrd="0" presId="urn:microsoft.com/office/officeart/2005/8/layout/radial1"/>
    <dgm:cxn modelId="{464ABF07-A89C-4205-BEEE-009570CFE471}" type="presParOf" srcId="{D4DF5F86-0CC6-4534-B146-95573C3EC0CB}" destId="{456D8021-5358-4FEF-A5C5-C30DD65E122D}" srcOrd="10" destOrd="0" presId="urn:microsoft.com/office/officeart/2005/8/layout/radial1"/>
    <dgm:cxn modelId="{3E2C7859-D735-4F40-9D7E-CEACCE859D90}" type="presParOf" srcId="{D4DF5F86-0CC6-4534-B146-95573C3EC0CB}" destId="{1C92D723-747F-4832-82E2-CF0A63F806CC}" srcOrd="11" destOrd="0" presId="urn:microsoft.com/office/officeart/2005/8/layout/radial1"/>
    <dgm:cxn modelId="{592D7342-F439-4E26-863D-6AABE32D5B6A}" type="presParOf" srcId="{1C92D723-747F-4832-82E2-CF0A63F806CC}" destId="{3C3C1CA8-A375-4409-9893-81B3BAA18BD3}" srcOrd="0" destOrd="0" presId="urn:microsoft.com/office/officeart/2005/8/layout/radial1"/>
    <dgm:cxn modelId="{F65A3C1C-B624-4F85-AD92-9CB193482DFD}" type="presParOf" srcId="{D4DF5F86-0CC6-4534-B146-95573C3EC0CB}" destId="{89055850-CFF4-4965-97B4-9CA219CA892B}" srcOrd="12"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9CFAAA-D10C-4213-B9B0-24DCBA878964}">
      <dsp:nvSpPr>
        <dsp:cNvPr id="0" name=""/>
        <dsp:cNvSpPr/>
      </dsp:nvSpPr>
      <dsp:spPr>
        <a:xfrm>
          <a:off x="3317797" y="1963130"/>
          <a:ext cx="1492405" cy="149240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kumimoji="1" lang="ja-JP" altLang="en-US" sz="2600" kern="1200" dirty="0"/>
            <a:t>ホーム</a:t>
          </a:r>
        </a:p>
      </dsp:txBody>
      <dsp:txXfrm>
        <a:off x="3536355" y="2181688"/>
        <a:ext cx="1055289" cy="1055289"/>
      </dsp:txXfrm>
    </dsp:sp>
    <dsp:sp modelId="{698A8140-590F-4010-BBB3-8CF10A35859E}">
      <dsp:nvSpPr>
        <dsp:cNvPr id="0" name=""/>
        <dsp:cNvSpPr/>
      </dsp:nvSpPr>
      <dsp:spPr>
        <a:xfrm rot="16200000">
          <a:off x="3838366" y="1720972"/>
          <a:ext cx="451266" cy="33050"/>
        </a:xfrm>
        <a:custGeom>
          <a:avLst/>
          <a:gdLst/>
          <a:ahLst/>
          <a:cxnLst/>
          <a:rect l="0" t="0" r="0" b="0"/>
          <a:pathLst>
            <a:path>
              <a:moveTo>
                <a:pt x="0" y="16525"/>
              </a:moveTo>
              <a:lnTo>
                <a:pt x="451266" y="16525"/>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4052718" y="1726216"/>
        <a:ext cx="22563" cy="22563"/>
      </dsp:txXfrm>
    </dsp:sp>
    <dsp:sp modelId="{896D9554-E57C-42FE-97E5-B80AF76B3FFD}">
      <dsp:nvSpPr>
        <dsp:cNvPr id="0" name=""/>
        <dsp:cNvSpPr/>
      </dsp:nvSpPr>
      <dsp:spPr>
        <a:xfrm>
          <a:off x="3317797" y="19459"/>
          <a:ext cx="1492405" cy="149240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l" defTabSz="577850">
            <a:lnSpc>
              <a:spcPct val="90000"/>
            </a:lnSpc>
            <a:spcBef>
              <a:spcPct val="0"/>
            </a:spcBef>
            <a:spcAft>
              <a:spcPct val="35000"/>
            </a:spcAft>
            <a:buNone/>
          </a:pPr>
          <a:r>
            <a:rPr kumimoji="1" lang="ja-JP" altLang="en-US" sz="1300" kern="1200" dirty="0"/>
            <a:t>情報</a:t>
          </a:r>
        </a:p>
        <a:p>
          <a:pPr marL="57150" lvl="1" indent="-57150" algn="l" defTabSz="444500">
            <a:lnSpc>
              <a:spcPct val="90000"/>
            </a:lnSpc>
            <a:spcBef>
              <a:spcPct val="0"/>
            </a:spcBef>
            <a:spcAft>
              <a:spcPct val="15000"/>
            </a:spcAft>
            <a:buChar char="•"/>
          </a:pPr>
          <a:r>
            <a:rPr kumimoji="1" lang="ja-JP" altLang="en-US" sz="1000" kern="1200" dirty="0"/>
            <a:t>歴史</a:t>
          </a:r>
        </a:p>
        <a:p>
          <a:pPr marL="57150" lvl="1" indent="-57150" algn="l" defTabSz="444500">
            <a:lnSpc>
              <a:spcPct val="90000"/>
            </a:lnSpc>
            <a:spcBef>
              <a:spcPct val="0"/>
            </a:spcBef>
            <a:spcAft>
              <a:spcPct val="15000"/>
            </a:spcAft>
            <a:buChar char="•"/>
          </a:pPr>
          <a:r>
            <a:rPr kumimoji="1" lang="ja-JP" altLang="en-US" sz="1000" kern="1200" dirty="0"/>
            <a:t>特徴</a:t>
          </a:r>
        </a:p>
      </dsp:txBody>
      <dsp:txXfrm>
        <a:off x="3536355" y="238017"/>
        <a:ext cx="1055289" cy="1055289"/>
      </dsp:txXfrm>
    </dsp:sp>
    <dsp:sp modelId="{E8A80C4E-5034-46A7-87CB-0FC0D4EF2A08}">
      <dsp:nvSpPr>
        <dsp:cNvPr id="0" name=""/>
        <dsp:cNvSpPr/>
      </dsp:nvSpPr>
      <dsp:spPr>
        <a:xfrm rot="19800000">
          <a:off x="4680001" y="2206890"/>
          <a:ext cx="451266" cy="33050"/>
        </a:xfrm>
        <a:custGeom>
          <a:avLst/>
          <a:gdLst/>
          <a:ahLst/>
          <a:cxnLst/>
          <a:rect l="0" t="0" r="0" b="0"/>
          <a:pathLst>
            <a:path>
              <a:moveTo>
                <a:pt x="0" y="16525"/>
              </a:moveTo>
              <a:lnTo>
                <a:pt x="451266" y="16525"/>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4894352" y="2212133"/>
        <a:ext cx="22563" cy="22563"/>
      </dsp:txXfrm>
    </dsp:sp>
    <dsp:sp modelId="{19611112-796C-4702-A5A2-BB30088E4E24}">
      <dsp:nvSpPr>
        <dsp:cNvPr id="0" name=""/>
        <dsp:cNvSpPr/>
      </dsp:nvSpPr>
      <dsp:spPr>
        <a:xfrm>
          <a:off x="5001066" y="991295"/>
          <a:ext cx="1492405" cy="149240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l" defTabSz="577850">
            <a:lnSpc>
              <a:spcPct val="90000"/>
            </a:lnSpc>
            <a:spcBef>
              <a:spcPct val="0"/>
            </a:spcBef>
            <a:spcAft>
              <a:spcPct val="35000"/>
            </a:spcAft>
            <a:buNone/>
          </a:pPr>
          <a:r>
            <a:rPr kumimoji="1" lang="ja-JP" altLang="en-US" sz="1300" kern="1200" dirty="0"/>
            <a:t>品種</a:t>
          </a:r>
        </a:p>
        <a:p>
          <a:pPr marL="57150" lvl="1" indent="-57150" algn="l" defTabSz="444500">
            <a:lnSpc>
              <a:spcPct val="90000"/>
            </a:lnSpc>
            <a:spcBef>
              <a:spcPct val="0"/>
            </a:spcBef>
            <a:spcAft>
              <a:spcPct val="15000"/>
            </a:spcAft>
            <a:buChar char="•"/>
          </a:pPr>
          <a:r>
            <a:rPr kumimoji="1" lang="ja-JP" altLang="en-US" sz="1000" kern="1200" dirty="0"/>
            <a:t>野菜</a:t>
          </a:r>
          <a:r>
            <a:rPr kumimoji="1" lang="en-US" altLang="ja-JP" sz="1000" kern="1200" dirty="0"/>
            <a:t>1</a:t>
          </a:r>
          <a:endParaRPr kumimoji="1" lang="ja-JP" altLang="en-US" sz="1000" kern="1200" dirty="0"/>
        </a:p>
        <a:p>
          <a:pPr marL="57150" lvl="1" indent="-57150" algn="l" defTabSz="444500">
            <a:lnSpc>
              <a:spcPct val="90000"/>
            </a:lnSpc>
            <a:spcBef>
              <a:spcPct val="0"/>
            </a:spcBef>
            <a:spcAft>
              <a:spcPct val="15000"/>
            </a:spcAft>
            <a:buChar char="•"/>
          </a:pPr>
          <a:r>
            <a:rPr kumimoji="1" lang="ja-JP" altLang="en-US" sz="1000" kern="1200" dirty="0"/>
            <a:t>野菜</a:t>
          </a:r>
          <a:r>
            <a:rPr kumimoji="1" lang="en-US" altLang="ja-JP" sz="1000" kern="1200" dirty="0"/>
            <a:t>2</a:t>
          </a:r>
          <a:endParaRPr kumimoji="1" lang="ja-JP" altLang="en-US" sz="1000" kern="1200" dirty="0"/>
        </a:p>
        <a:p>
          <a:pPr marL="57150" lvl="1" indent="-57150" algn="l" defTabSz="444500">
            <a:lnSpc>
              <a:spcPct val="90000"/>
            </a:lnSpc>
            <a:spcBef>
              <a:spcPct val="0"/>
            </a:spcBef>
            <a:spcAft>
              <a:spcPct val="15000"/>
            </a:spcAft>
            <a:buChar char="•"/>
          </a:pPr>
          <a:r>
            <a:rPr kumimoji="1" lang="ja-JP" altLang="en-US" sz="1000" kern="1200" dirty="0"/>
            <a:t>野菜</a:t>
          </a:r>
          <a:r>
            <a:rPr kumimoji="1" lang="en-US" altLang="ja-JP" sz="1000" kern="1200" dirty="0"/>
            <a:t>3</a:t>
          </a:r>
          <a:endParaRPr kumimoji="1" lang="ja-JP" altLang="en-US" sz="1000" kern="1200" dirty="0"/>
        </a:p>
      </dsp:txBody>
      <dsp:txXfrm>
        <a:off x="5219624" y="1209853"/>
        <a:ext cx="1055289" cy="1055289"/>
      </dsp:txXfrm>
    </dsp:sp>
    <dsp:sp modelId="{8C0B757F-6D6F-41A9-9A1B-32CEF2062790}">
      <dsp:nvSpPr>
        <dsp:cNvPr id="0" name=""/>
        <dsp:cNvSpPr/>
      </dsp:nvSpPr>
      <dsp:spPr>
        <a:xfrm rot="1800000">
          <a:off x="4680001" y="3178726"/>
          <a:ext cx="451266" cy="33050"/>
        </a:xfrm>
        <a:custGeom>
          <a:avLst/>
          <a:gdLst/>
          <a:ahLst/>
          <a:cxnLst/>
          <a:rect l="0" t="0" r="0" b="0"/>
          <a:pathLst>
            <a:path>
              <a:moveTo>
                <a:pt x="0" y="16525"/>
              </a:moveTo>
              <a:lnTo>
                <a:pt x="451266" y="16525"/>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4894352" y="3183969"/>
        <a:ext cx="22563" cy="22563"/>
      </dsp:txXfrm>
    </dsp:sp>
    <dsp:sp modelId="{A60514E8-A959-4C85-A39F-5A415065B1D5}">
      <dsp:nvSpPr>
        <dsp:cNvPr id="0" name=""/>
        <dsp:cNvSpPr/>
      </dsp:nvSpPr>
      <dsp:spPr>
        <a:xfrm>
          <a:off x="5001066" y="2934966"/>
          <a:ext cx="1492405" cy="149240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l" defTabSz="577850">
            <a:lnSpc>
              <a:spcPct val="90000"/>
            </a:lnSpc>
            <a:spcBef>
              <a:spcPct val="0"/>
            </a:spcBef>
            <a:spcAft>
              <a:spcPct val="35000"/>
            </a:spcAft>
            <a:buNone/>
          </a:pPr>
          <a:r>
            <a:rPr kumimoji="1" lang="ja-JP" altLang="en-US" sz="1300" kern="1200" dirty="0"/>
            <a:t>レシピ</a:t>
          </a:r>
        </a:p>
        <a:p>
          <a:pPr marL="57150" lvl="1" indent="-57150" algn="l" defTabSz="444500">
            <a:lnSpc>
              <a:spcPct val="90000"/>
            </a:lnSpc>
            <a:spcBef>
              <a:spcPct val="0"/>
            </a:spcBef>
            <a:spcAft>
              <a:spcPct val="15000"/>
            </a:spcAft>
            <a:buChar char="•"/>
          </a:pPr>
          <a:r>
            <a:rPr kumimoji="1" lang="ja-JP" altLang="en-US" sz="1000" kern="1200" dirty="0"/>
            <a:t>レシピ</a:t>
          </a:r>
          <a:r>
            <a:rPr kumimoji="1" lang="en-US" altLang="ja-JP" sz="1000" kern="1200" dirty="0"/>
            <a:t>1</a:t>
          </a:r>
          <a:endParaRPr kumimoji="1" lang="ja-JP" altLang="en-US" sz="1000" kern="1200" dirty="0"/>
        </a:p>
        <a:p>
          <a:pPr marL="57150" lvl="1" indent="-57150" algn="l" defTabSz="444500">
            <a:lnSpc>
              <a:spcPct val="90000"/>
            </a:lnSpc>
            <a:spcBef>
              <a:spcPct val="0"/>
            </a:spcBef>
            <a:spcAft>
              <a:spcPct val="15000"/>
            </a:spcAft>
            <a:buChar char="•"/>
          </a:pPr>
          <a:r>
            <a:rPr kumimoji="1" lang="ja-JP" altLang="en-US" sz="1000" kern="1200" dirty="0"/>
            <a:t>レシピ</a:t>
          </a:r>
          <a:r>
            <a:rPr kumimoji="1" lang="en-US" altLang="ja-JP" sz="1000" kern="1200" dirty="0"/>
            <a:t>2</a:t>
          </a:r>
          <a:endParaRPr kumimoji="1" lang="ja-JP" altLang="en-US" sz="1000" kern="1200" dirty="0"/>
        </a:p>
      </dsp:txBody>
      <dsp:txXfrm>
        <a:off x="5219624" y="3153524"/>
        <a:ext cx="1055289" cy="1055289"/>
      </dsp:txXfrm>
    </dsp:sp>
    <dsp:sp modelId="{BD82C61C-656E-46AE-9811-6AB722536EB0}">
      <dsp:nvSpPr>
        <dsp:cNvPr id="0" name=""/>
        <dsp:cNvSpPr/>
      </dsp:nvSpPr>
      <dsp:spPr>
        <a:xfrm rot="5400000">
          <a:off x="3838366" y="3664644"/>
          <a:ext cx="451266" cy="33050"/>
        </a:xfrm>
        <a:custGeom>
          <a:avLst/>
          <a:gdLst/>
          <a:ahLst/>
          <a:cxnLst/>
          <a:rect l="0" t="0" r="0" b="0"/>
          <a:pathLst>
            <a:path>
              <a:moveTo>
                <a:pt x="0" y="16525"/>
              </a:moveTo>
              <a:lnTo>
                <a:pt x="451266" y="16525"/>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4052718" y="3669887"/>
        <a:ext cx="22563" cy="22563"/>
      </dsp:txXfrm>
    </dsp:sp>
    <dsp:sp modelId="{658C099C-5FD2-4CD8-8249-1B7ACCE1C8FB}">
      <dsp:nvSpPr>
        <dsp:cNvPr id="0" name=""/>
        <dsp:cNvSpPr/>
      </dsp:nvSpPr>
      <dsp:spPr>
        <a:xfrm>
          <a:off x="3317797" y="3906802"/>
          <a:ext cx="1492405" cy="149240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l" defTabSz="577850">
            <a:lnSpc>
              <a:spcPct val="90000"/>
            </a:lnSpc>
            <a:spcBef>
              <a:spcPct val="0"/>
            </a:spcBef>
            <a:spcAft>
              <a:spcPct val="35000"/>
            </a:spcAft>
            <a:buNone/>
          </a:pPr>
          <a:r>
            <a:rPr kumimoji="1" lang="ja-JP" altLang="en-US" sz="1300" kern="1200" dirty="0"/>
            <a:t>ブログ</a:t>
          </a:r>
        </a:p>
        <a:p>
          <a:pPr marL="57150" lvl="1" indent="-57150" algn="l" defTabSz="444500">
            <a:lnSpc>
              <a:spcPct val="90000"/>
            </a:lnSpc>
            <a:spcBef>
              <a:spcPct val="0"/>
            </a:spcBef>
            <a:spcAft>
              <a:spcPct val="15000"/>
            </a:spcAft>
            <a:buChar char="•"/>
          </a:pPr>
          <a:r>
            <a:rPr kumimoji="1" lang="ja-JP" altLang="en-US" sz="1000" kern="1200" dirty="0"/>
            <a:t>ブログ</a:t>
          </a:r>
          <a:r>
            <a:rPr kumimoji="1" lang="en-US" altLang="ja-JP" sz="1000" kern="1200" dirty="0"/>
            <a:t>1</a:t>
          </a:r>
          <a:endParaRPr kumimoji="1" lang="ja-JP" altLang="en-US" sz="1000" kern="1200" dirty="0"/>
        </a:p>
        <a:p>
          <a:pPr marL="57150" lvl="1" indent="-57150" algn="l" defTabSz="444500">
            <a:lnSpc>
              <a:spcPct val="90000"/>
            </a:lnSpc>
            <a:spcBef>
              <a:spcPct val="0"/>
            </a:spcBef>
            <a:spcAft>
              <a:spcPct val="15000"/>
            </a:spcAft>
            <a:buChar char="•"/>
          </a:pPr>
          <a:r>
            <a:rPr kumimoji="1" lang="ja-JP" altLang="en-US" sz="1000" kern="1200" dirty="0"/>
            <a:t>ブログ</a:t>
          </a:r>
          <a:r>
            <a:rPr kumimoji="1" lang="en-US" altLang="ja-JP" sz="1000" kern="1200" dirty="0"/>
            <a:t>2</a:t>
          </a:r>
          <a:endParaRPr kumimoji="1" lang="ja-JP" altLang="en-US" sz="1000" kern="1200" dirty="0"/>
        </a:p>
      </dsp:txBody>
      <dsp:txXfrm>
        <a:off x="3536355" y="4125360"/>
        <a:ext cx="1055289" cy="1055289"/>
      </dsp:txXfrm>
    </dsp:sp>
    <dsp:sp modelId="{5F483C6D-EE46-4A8C-9BFF-4E74B31ED6F5}">
      <dsp:nvSpPr>
        <dsp:cNvPr id="0" name=""/>
        <dsp:cNvSpPr/>
      </dsp:nvSpPr>
      <dsp:spPr>
        <a:xfrm rot="9000000">
          <a:off x="2996732" y="3178726"/>
          <a:ext cx="451266" cy="33050"/>
        </a:xfrm>
        <a:custGeom>
          <a:avLst/>
          <a:gdLst/>
          <a:ahLst/>
          <a:cxnLst/>
          <a:rect l="0" t="0" r="0" b="0"/>
          <a:pathLst>
            <a:path>
              <a:moveTo>
                <a:pt x="0" y="16525"/>
              </a:moveTo>
              <a:lnTo>
                <a:pt x="451266" y="16525"/>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rot="10800000">
        <a:off x="3211083" y="3183969"/>
        <a:ext cx="22563" cy="22563"/>
      </dsp:txXfrm>
    </dsp:sp>
    <dsp:sp modelId="{456D8021-5358-4FEF-A5C5-C30DD65E122D}">
      <dsp:nvSpPr>
        <dsp:cNvPr id="0" name=""/>
        <dsp:cNvSpPr/>
      </dsp:nvSpPr>
      <dsp:spPr>
        <a:xfrm>
          <a:off x="1634528" y="2934966"/>
          <a:ext cx="1492405" cy="149240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l" defTabSz="577850">
            <a:lnSpc>
              <a:spcPct val="90000"/>
            </a:lnSpc>
            <a:spcBef>
              <a:spcPct val="0"/>
            </a:spcBef>
            <a:spcAft>
              <a:spcPct val="35000"/>
            </a:spcAft>
            <a:buNone/>
          </a:pPr>
          <a:r>
            <a:rPr kumimoji="1" lang="ja-JP" altLang="en-US" sz="1300" kern="1200" dirty="0"/>
            <a:t>地図</a:t>
          </a:r>
        </a:p>
        <a:p>
          <a:pPr marL="57150" lvl="1" indent="-57150" algn="l" defTabSz="444500">
            <a:lnSpc>
              <a:spcPct val="90000"/>
            </a:lnSpc>
            <a:spcBef>
              <a:spcPct val="0"/>
            </a:spcBef>
            <a:spcAft>
              <a:spcPct val="15000"/>
            </a:spcAft>
            <a:buChar char="•"/>
          </a:pPr>
          <a:r>
            <a:rPr kumimoji="1" lang="ja-JP" altLang="en-US" sz="1000" kern="1200" dirty="0"/>
            <a:t>関連地図</a:t>
          </a:r>
          <a:r>
            <a:rPr kumimoji="1" lang="en-US" altLang="ja-JP" sz="1000" kern="1200" dirty="0"/>
            <a:t>1</a:t>
          </a:r>
          <a:endParaRPr kumimoji="1" lang="ja-JP" altLang="en-US" sz="1000" kern="1200" dirty="0"/>
        </a:p>
        <a:p>
          <a:pPr marL="57150" lvl="1" indent="-57150" algn="l" defTabSz="444500">
            <a:lnSpc>
              <a:spcPct val="90000"/>
            </a:lnSpc>
            <a:spcBef>
              <a:spcPct val="0"/>
            </a:spcBef>
            <a:spcAft>
              <a:spcPct val="15000"/>
            </a:spcAft>
            <a:buChar char="•"/>
          </a:pPr>
          <a:r>
            <a:rPr kumimoji="1" lang="ja-JP" altLang="en-US" sz="1000" kern="1200" dirty="0"/>
            <a:t>関連地図</a:t>
          </a:r>
          <a:r>
            <a:rPr kumimoji="1" lang="en-US" altLang="ja-JP" sz="1000" kern="1200" dirty="0"/>
            <a:t>2</a:t>
          </a:r>
          <a:endParaRPr kumimoji="1" lang="ja-JP" altLang="en-US" sz="1000" kern="1200" dirty="0"/>
        </a:p>
        <a:p>
          <a:pPr marL="57150" lvl="1" indent="-57150" algn="l" defTabSz="444500">
            <a:lnSpc>
              <a:spcPct val="90000"/>
            </a:lnSpc>
            <a:spcBef>
              <a:spcPct val="0"/>
            </a:spcBef>
            <a:spcAft>
              <a:spcPct val="15000"/>
            </a:spcAft>
            <a:buChar char="•"/>
          </a:pPr>
          <a:r>
            <a:rPr kumimoji="1" lang="ja-JP" altLang="en-US" sz="1000" kern="1200" dirty="0"/>
            <a:t>関連地図</a:t>
          </a:r>
          <a:r>
            <a:rPr kumimoji="1" lang="en-US" altLang="ja-JP" sz="1000" kern="1200" dirty="0"/>
            <a:t>3</a:t>
          </a:r>
          <a:endParaRPr kumimoji="1" lang="ja-JP" altLang="en-US" sz="1000" kern="1200" dirty="0"/>
        </a:p>
      </dsp:txBody>
      <dsp:txXfrm>
        <a:off x="1853086" y="3153524"/>
        <a:ext cx="1055289" cy="1055289"/>
      </dsp:txXfrm>
    </dsp:sp>
    <dsp:sp modelId="{1C92D723-747F-4832-82E2-CF0A63F806CC}">
      <dsp:nvSpPr>
        <dsp:cNvPr id="0" name=""/>
        <dsp:cNvSpPr/>
      </dsp:nvSpPr>
      <dsp:spPr>
        <a:xfrm rot="12600000">
          <a:off x="2996732" y="2206890"/>
          <a:ext cx="451266" cy="33050"/>
        </a:xfrm>
        <a:custGeom>
          <a:avLst/>
          <a:gdLst/>
          <a:ahLst/>
          <a:cxnLst/>
          <a:rect l="0" t="0" r="0" b="0"/>
          <a:pathLst>
            <a:path>
              <a:moveTo>
                <a:pt x="0" y="16525"/>
              </a:moveTo>
              <a:lnTo>
                <a:pt x="451266" y="16525"/>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rot="10800000">
        <a:off x="3211083" y="2212133"/>
        <a:ext cx="22563" cy="22563"/>
      </dsp:txXfrm>
    </dsp:sp>
    <dsp:sp modelId="{89055850-CFF4-4965-97B4-9CA219CA892B}">
      <dsp:nvSpPr>
        <dsp:cNvPr id="0" name=""/>
        <dsp:cNvSpPr/>
      </dsp:nvSpPr>
      <dsp:spPr>
        <a:xfrm>
          <a:off x="1634528" y="991295"/>
          <a:ext cx="1492405" cy="149240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dirty="0"/>
            <a:t>参考</a:t>
          </a:r>
        </a:p>
      </dsp:txBody>
      <dsp:txXfrm>
        <a:off x="1853086" y="1209853"/>
        <a:ext cx="1055289" cy="1055289"/>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ED2783-C38E-8289-5734-66F744BC2DE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5269E5F-C250-ABAE-4287-8F14D3FA10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3A57AB5-CB8A-A059-0B41-E27B3DA2AAC7}"/>
              </a:ext>
            </a:extLst>
          </p:cNvPr>
          <p:cNvSpPr>
            <a:spLocks noGrp="1"/>
          </p:cNvSpPr>
          <p:nvPr>
            <p:ph type="dt" sz="half" idx="10"/>
          </p:nvPr>
        </p:nvSpPr>
        <p:spPr/>
        <p:txBody>
          <a:bodyPr/>
          <a:lstStyle/>
          <a:p>
            <a:fld id="{D065D128-7FD9-48C2-A62F-87330263F64D}" type="datetimeFigureOut">
              <a:rPr kumimoji="1" lang="ja-JP" altLang="en-US" smtClean="0"/>
              <a:t>2024/6/6</a:t>
            </a:fld>
            <a:endParaRPr kumimoji="1" lang="ja-JP" altLang="en-US"/>
          </a:p>
        </p:txBody>
      </p:sp>
      <p:sp>
        <p:nvSpPr>
          <p:cNvPr id="5" name="フッター プレースホルダー 4">
            <a:extLst>
              <a:ext uri="{FF2B5EF4-FFF2-40B4-BE49-F238E27FC236}">
                <a16:creationId xmlns:a16="http://schemas.microsoft.com/office/drawing/2014/main" id="{58F16355-F853-AAC4-AF8C-A3F00170F9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CE520C8-01E5-5F03-AB27-3A55F039A21E}"/>
              </a:ext>
            </a:extLst>
          </p:cNvPr>
          <p:cNvSpPr>
            <a:spLocks noGrp="1"/>
          </p:cNvSpPr>
          <p:nvPr>
            <p:ph type="sldNum" sz="quarter" idx="12"/>
          </p:nvPr>
        </p:nvSpPr>
        <p:spPr/>
        <p:txBody>
          <a:bodyPr/>
          <a:lstStyle/>
          <a:p>
            <a:fld id="{C769625A-D245-49AB-9DDC-442B42A270F1}" type="slidenum">
              <a:rPr kumimoji="1" lang="ja-JP" altLang="en-US" smtClean="0"/>
              <a:t>‹#›</a:t>
            </a:fld>
            <a:endParaRPr kumimoji="1" lang="ja-JP" altLang="en-US"/>
          </a:p>
        </p:txBody>
      </p:sp>
    </p:spTree>
    <p:extLst>
      <p:ext uri="{BB962C8B-B14F-4D97-AF65-F5344CB8AC3E}">
        <p14:creationId xmlns:p14="http://schemas.microsoft.com/office/powerpoint/2010/main" val="2976420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D8B305-B61F-7337-AE64-F699F728F76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F79C160-A61F-4620-59C1-F41168E3471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575477-B274-6895-6430-BAF5B3C9A788}"/>
              </a:ext>
            </a:extLst>
          </p:cNvPr>
          <p:cNvSpPr>
            <a:spLocks noGrp="1"/>
          </p:cNvSpPr>
          <p:nvPr>
            <p:ph type="dt" sz="half" idx="10"/>
          </p:nvPr>
        </p:nvSpPr>
        <p:spPr/>
        <p:txBody>
          <a:bodyPr/>
          <a:lstStyle/>
          <a:p>
            <a:fld id="{D065D128-7FD9-48C2-A62F-87330263F64D}" type="datetimeFigureOut">
              <a:rPr kumimoji="1" lang="ja-JP" altLang="en-US" smtClean="0"/>
              <a:t>2024/6/6</a:t>
            </a:fld>
            <a:endParaRPr kumimoji="1" lang="ja-JP" altLang="en-US"/>
          </a:p>
        </p:txBody>
      </p:sp>
      <p:sp>
        <p:nvSpPr>
          <p:cNvPr id="5" name="フッター プレースホルダー 4">
            <a:extLst>
              <a:ext uri="{FF2B5EF4-FFF2-40B4-BE49-F238E27FC236}">
                <a16:creationId xmlns:a16="http://schemas.microsoft.com/office/drawing/2014/main" id="{C0B12689-E0B9-108E-F6D0-6EFBF14DD5B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2A6A1FB-F7BE-9F72-07CF-708FD4050B2D}"/>
              </a:ext>
            </a:extLst>
          </p:cNvPr>
          <p:cNvSpPr>
            <a:spLocks noGrp="1"/>
          </p:cNvSpPr>
          <p:nvPr>
            <p:ph type="sldNum" sz="quarter" idx="12"/>
          </p:nvPr>
        </p:nvSpPr>
        <p:spPr/>
        <p:txBody>
          <a:bodyPr/>
          <a:lstStyle/>
          <a:p>
            <a:fld id="{C769625A-D245-49AB-9DDC-442B42A270F1}" type="slidenum">
              <a:rPr kumimoji="1" lang="ja-JP" altLang="en-US" smtClean="0"/>
              <a:t>‹#›</a:t>
            </a:fld>
            <a:endParaRPr kumimoji="1" lang="ja-JP" altLang="en-US"/>
          </a:p>
        </p:txBody>
      </p:sp>
    </p:spTree>
    <p:extLst>
      <p:ext uri="{BB962C8B-B14F-4D97-AF65-F5344CB8AC3E}">
        <p14:creationId xmlns:p14="http://schemas.microsoft.com/office/powerpoint/2010/main" val="112948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2F02CF0-FBD7-1AE4-B65E-196A94B93DB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36F8972-89A5-2BA9-13CA-1C1DCEC3D4D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28560FF-C821-EB37-151B-C6DF37B65D3A}"/>
              </a:ext>
            </a:extLst>
          </p:cNvPr>
          <p:cNvSpPr>
            <a:spLocks noGrp="1"/>
          </p:cNvSpPr>
          <p:nvPr>
            <p:ph type="dt" sz="half" idx="10"/>
          </p:nvPr>
        </p:nvSpPr>
        <p:spPr/>
        <p:txBody>
          <a:bodyPr/>
          <a:lstStyle/>
          <a:p>
            <a:fld id="{D065D128-7FD9-48C2-A62F-87330263F64D}" type="datetimeFigureOut">
              <a:rPr kumimoji="1" lang="ja-JP" altLang="en-US" smtClean="0"/>
              <a:t>2024/6/6</a:t>
            </a:fld>
            <a:endParaRPr kumimoji="1" lang="ja-JP" altLang="en-US"/>
          </a:p>
        </p:txBody>
      </p:sp>
      <p:sp>
        <p:nvSpPr>
          <p:cNvPr id="5" name="フッター プレースホルダー 4">
            <a:extLst>
              <a:ext uri="{FF2B5EF4-FFF2-40B4-BE49-F238E27FC236}">
                <a16:creationId xmlns:a16="http://schemas.microsoft.com/office/drawing/2014/main" id="{4B3BA232-DF92-85C5-DC2E-C5009951376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8FEBB80-E2A4-3017-E679-6976FC783347}"/>
              </a:ext>
            </a:extLst>
          </p:cNvPr>
          <p:cNvSpPr>
            <a:spLocks noGrp="1"/>
          </p:cNvSpPr>
          <p:nvPr>
            <p:ph type="sldNum" sz="quarter" idx="12"/>
          </p:nvPr>
        </p:nvSpPr>
        <p:spPr/>
        <p:txBody>
          <a:bodyPr/>
          <a:lstStyle/>
          <a:p>
            <a:fld id="{C769625A-D245-49AB-9DDC-442B42A270F1}" type="slidenum">
              <a:rPr kumimoji="1" lang="ja-JP" altLang="en-US" smtClean="0"/>
              <a:t>‹#›</a:t>
            </a:fld>
            <a:endParaRPr kumimoji="1" lang="ja-JP" altLang="en-US"/>
          </a:p>
        </p:txBody>
      </p:sp>
    </p:spTree>
    <p:extLst>
      <p:ext uri="{BB962C8B-B14F-4D97-AF65-F5344CB8AC3E}">
        <p14:creationId xmlns:p14="http://schemas.microsoft.com/office/powerpoint/2010/main" val="2463250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09396A-A995-8CC8-E481-BF3FB9D46F5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94A6776-8A8A-31ED-D201-8F8C7C88628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5BB93D4-84A6-F5B2-2B9B-D00C4E04C585}"/>
              </a:ext>
            </a:extLst>
          </p:cNvPr>
          <p:cNvSpPr>
            <a:spLocks noGrp="1"/>
          </p:cNvSpPr>
          <p:nvPr>
            <p:ph type="dt" sz="half" idx="10"/>
          </p:nvPr>
        </p:nvSpPr>
        <p:spPr/>
        <p:txBody>
          <a:bodyPr/>
          <a:lstStyle/>
          <a:p>
            <a:fld id="{D065D128-7FD9-48C2-A62F-87330263F64D}" type="datetimeFigureOut">
              <a:rPr kumimoji="1" lang="ja-JP" altLang="en-US" smtClean="0"/>
              <a:t>2024/6/6</a:t>
            </a:fld>
            <a:endParaRPr kumimoji="1" lang="ja-JP" altLang="en-US"/>
          </a:p>
        </p:txBody>
      </p:sp>
      <p:sp>
        <p:nvSpPr>
          <p:cNvPr id="5" name="フッター プレースホルダー 4">
            <a:extLst>
              <a:ext uri="{FF2B5EF4-FFF2-40B4-BE49-F238E27FC236}">
                <a16:creationId xmlns:a16="http://schemas.microsoft.com/office/drawing/2014/main" id="{497ADD1F-A2FF-F0A0-F5BD-28A7E1C20F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E60DC6F-B4E6-803A-D415-856C5F4D0B2F}"/>
              </a:ext>
            </a:extLst>
          </p:cNvPr>
          <p:cNvSpPr>
            <a:spLocks noGrp="1"/>
          </p:cNvSpPr>
          <p:nvPr>
            <p:ph type="sldNum" sz="quarter" idx="12"/>
          </p:nvPr>
        </p:nvSpPr>
        <p:spPr/>
        <p:txBody>
          <a:bodyPr/>
          <a:lstStyle/>
          <a:p>
            <a:fld id="{C769625A-D245-49AB-9DDC-442B42A270F1}" type="slidenum">
              <a:rPr kumimoji="1" lang="ja-JP" altLang="en-US" smtClean="0"/>
              <a:t>‹#›</a:t>
            </a:fld>
            <a:endParaRPr kumimoji="1" lang="ja-JP" altLang="en-US"/>
          </a:p>
        </p:txBody>
      </p:sp>
    </p:spTree>
    <p:extLst>
      <p:ext uri="{BB962C8B-B14F-4D97-AF65-F5344CB8AC3E}">
        <p14:creationId xmlns:p14="http://schemas.microsoft.com/office/powerpoint/2010/main" val="1740102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73AB5A-963A-D0B0-455F-F88DE5DE5E3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614F14B-7B9F-70DD-384F-65C48E524C7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520A125-CFD0-10CE-6185-F42993C23DB8}"/>
              </a:ext>
            </a:extLst>
          </p:cNvPr>
          <p:cNvSpPr>
            <a:spLocks noGrp="1"/>
          </p:cNvSpPr>
          <p:nvPr>
            <p:ph type="dt" sz="half" idx="10"/>
          </p:nvPr>
        </p:nvSpPr>
        <p:spPr/>
        <p:txBody>
          <a:bodyPr/>
          <a:lstStyle/>
          <a:p>
            <a:fld id="{D065D128-7FD9-48C2-A62F-87330263F64D}" type="datetimeFigureOut">
              <a:rPr kumimoji="1" lang="ja-JP" altLang="en-US" smtClean="0"/>
              <a:t>2024/6/6</a:t>
            </a:fld>
            <a:endParaRPr kumimoji="1" lang="ja-JP" altLang="en-US"/>
          </a:p>
        </p:txBody>
      </p:sp>
      <p:sp>
        <p:nvSpPr>
          <p:cNvPr id="5" name="フッター プレースホルダー 4">
            <a:extLst>
              <a:ext uri="{FF2B5EF4-FFF2-40B4-BE49-F238E27FC236}">
                <a16:creationId xmlns:a16="http://schemas.microsoft.com/office/drawing/2014/main" id="{BD57F233-7A8A-1835-1ABE-035EDD7EA9C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462EA9B-1931-D10F-C6C4-5A365188667D}"/>
              </a:ext>
            </a:extLst>
          </p:cNvPr>
          <p:cNvSpPr>
            <a:spLocks noGrp="1"/>
          </p:cNvSpPr>
          <p:nvPr>
            <p:ph type="sldNum" sz="quarter" idx="12"/>
          </p:nvPr>
        </p:nvSpPr>
        <p:spPr/>
        <p:txBody>
          <a:bodyPr/>
          <a:lstStyle/>
          <a:p>
            <a:fld id="{C769625A-D245-49AB-9DDC-442B42A270F1}" type="slidenum">
              <a:rPr kumimoji="1" lang="ja-JP" altLang="en-US" smtClean="0"/>
              <a:t>‹#›</a:t>
            </a:fld>
            <a:endParaRPr kumimoji="1" lang="ja-JP" altLang="en-US"/>
          </a:p>
        </p:txBody>
      </p:sp>
    </p:spTree>
    <p:extLst>
      <p:ext uri="{BB962C8B-B14F-4D97-AF65-F5344CB8AC3E}">
        <p14:creationId xmlns:p14="http://schemas.microsoft.com/office/powerpoint/2010/main" val="3209980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D5A221-14F0-97BB-7890-8C3AF6FB295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279766F-EFF4-0441-2F6B-AE08D5B78B2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3E99118-ABAD-2A48-8799-AECDD3C23D8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8FCCAA2-C835-37C8-4C99-3C9FE460DAE5}"/>
              </a:ext>
            </a:extLst>
          </p:cNvPr>
          <p:cNvSpPr>
            <a:spLocks noGrp="1"/>
          </p:cNvSpPr>
          <p:nvPr>
            <p:ph type="dt" sz="half" idx="10"/>
          </p:nvPr>
        </p:nvSpPr>
        <p:spPr/>
        <p:txBody>
          <a:bodyPr/>
          <a:lstStyle/>
          <a:p>
            <a:fld id="{D065D128-7FD9-48C2-A62F-87330263F64D}" type="datetimeFigureOut">
              <a:rPr kumimoji="1" lang="ja-JP" altLang="en-US" smtClean="0"/>
              <a:t>2024/6/6</a:t>
            </a:fld>
            <a:endParaRPr kumimoji="1" lang="ja-JP" altLang="en-US"/>
          </a:p>
        </p:txBody>
      </p:sp>
      <p:sp>
        <p:nvSpPr>
          <p:cNvPr id="6" name="フッター プレースホルダー 5">
            <a:extLst>
              <a:ext uri="{FF2B5EF4-FFF2-40B4-BE49-F238E27FC236}">
                <a16:creationId xmlns:a16="http://schemas.microsoft.com/office/drawing/2014/main" id="{268377E5-AC83-6090-CBD0-DB25501A540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4E64639-19AF-7E4E-6388-4374ADE0B106}"/>
              </a:ext>
            </a:extLst>
          </p:cNvPr>
          <p:cNvSpPr>
            <a:spLocks noGrp="1"/>
          </p:cNvSpPr>
          <p:nvPr>
            <p:ph type="sldNum" sz="quarter" idx="12"/>
          </p:nvPr>
        </p:nvSpPr>
        <p:spPr/>
        <p:txBody>
          <a:bodyPr/>
          <a:lstStyle/>
          <a:p>
            <a:fld id="{C769625A-D245-49AB-9DDC-442B42A270F1}" type="slidenum">
              <a:rPr kumimoji="1" lang="ja-JP" altLang="en-US" smtClean="0"/>
              <a:t>‹#›</a:t>
            </a:fld>
            <a:endParaRPr kumimoji="1" lang="ja-JP" altLang="en-US"/>
          </a:p>
        </p:txBody>
      </p:sp>
    </p:spTree>
    <p:extLst>
      <p:ext uri="{BB962C8B-B14F-4D97-AF65-F5344CB8AC3E}">
        <p14:creationId xmlns:p14="http://schemas.microsoft.com/office/powerpoint/2010/main" val="1537088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0075A4-BEFE-2A21-DB3F-956C3A613D5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8173469-3F86-9A99-858E-0412C47085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351D9E6-B4AB-E38B-C9C9-C65A45FD7EA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D1C054D-89F9-86DF-C26A-3824333138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721ADF0-BACC-23D9-8FF3-D497A195915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6BBF019-B549-3F49-D02A-90B8A2C112A8}"/>
              </a:ext>
            </a:extLst>
          </p:cNvPr>
          <p:cNvSpPr>
            <a:spLocks noGrp="1"/>
          </p:cNvSpPr>
          <p:nvPr>
            <p:ph type="dt" sz="half" idx="10"/>
          </p:nvPr>
        </p:nvSpPr>
        <p:spPr/>
        <p:txBody>
          <a:bodyPr/>
          <a:lstStyle/>
          <a:p>
            <a:fld id="{D065D128-7FD9-48C2-A62F-87330263F64D}" type="datetimeFigureOut">
              <a:rPr kumimoji="1" lang="ja-JP" altLang="en-US" smtClean="0"/>
              <a:t>2024/6/6</a:t>
            </a:fld>
            <a:endParaRPr kumimoji="1" lang="ja-JP" altLang="en-US"/>
          </a:p>
        </p:txBody>
      </p:sp>
      <p:sp>
        <p:nvSpPr>
          <p:cNvPr id="8" name="フッター プレースホルダー 7">
            <a:extLst>
              <a:ext uri="{FF2B5EF4-FFF2-40B4-BE49-F238E27FC236}">
                <a16:creationId xmlns:a16="http://schemas.microsoft.com/office/drawing/2014/main" id="{9FCD5118-80CB-5FDE-49D8-E17E8DEE283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26C3A3F-5A3D-47A8-3EEB-AF50842CEB3C}"/>
              </a:ext>
            </a:extLst>
          </p:cNvPr>
          <p:cNvSpPr>
            <a:spLocks noGrp="1"/>
          </p:cNvSpPr>
          <p:nvPr>
            <p:ph type="sldNum" sz="quarter" idx="12"/>
          </p:nvPr>
        </p:nvSpPr>
        <p:spPr/>
        <p:txBody>
          <a:bodyPr/>
          <a:lstStyle/>
          <a:p>
            <a:fld id="{C769625A-D245-49AB-9DDC-442B42A270F1}" type="slidenum">
              <a:rPr kumimoji="1" lang="ja-JP" altLang="en-US" smtClean="0"/>
              <a:t>‹#›</a:t>
            </a:fld>
            <a:endParaRPr kumimoji="1" lang="ja-JP" altLang="en-US"/>
          </a:p>
        </p:txBody>
      </p:sp>
    </p:spTree>
    <p:extLst>
      <p:ext uri="{BB962C8B-B14F-4D97-AF65-F5344CB8AC3E}">
        <p14:creationId xmlns:p14="http://schemas.microsoft.com/office/powerpoint/2010/main" val="3231862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5E3D63-EECC-557D-590A-74649C87C8C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AB4B3A0-4B87-AC5D-740E-33B0F8512FC1}"/>
              </a:ext>
            </a:extLst>
          </p:cNvPr>
          <p:cNvSpPr>
            <a:spLocks noGrp="1"/>
          </p:cNvSpPr>
          <p:nvPr>
            <p:ph type="dt" sz="half" idx="10"/>
          </p:nvPr>
        </p:nvSpPr>
        <p:spPr/>
        <p:txBody>
          <a:bodyPr/>
          <a:lstStyle/>
          <a:p>
            <a:fld id="{D065D128-7FD9-48C2-A62F-87330263F64D}" type="datetimeFigureOut">
              <a:rPr kumimoji="1" lang="ja-JP" altLang="en-US" smtClean="0"/>
              <a:t>2024/6/6</a:t>
            </a:fld>
            <a:endParaRPr kumimoji="1" lang="ja-JP" altLang="en-US"/>
          </a:p>
        </p:txBody>
      </p:sp>
      <p:sp>
        <p:nvSpPr>
          <p:cNvPr id="4" name="フッター プレースホルダー 3">
            <a:extLst>
              <a:ext uri="{FF2B5EF4-FFF2-40B4-BE49-F238E27FC236}">
                <a16:creationId xmlns:a16="http://schemas.microsoft.com/office/drawing/2014/main" id="{F8D8534E-E8CA-7288-96E9-4FB7C6D3BB9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2B6E375-0F25-ACAE-4713-FDB9C26D4811}"/>
              </a:ext>
            </a:extLst>
          </p:cNvPr>
          <p:cNvSpPr>
            <a:spLocks noGrp="1"/>
          </p:cNvSpPr>
          <p:nvPr>
            <p:ph type="sldNum" sz="quarter" idx="12"/>
          </p:nvPr>
        </p:nvSpPr>
        <p:spPr/>
        <p:txBody>
          <a:bodyPr/>
          <a:lstStyle/>
          <a:p>
            <a:fld id="{C769625A-D245-49AB-9DDC-442B42A270F1}" type="slidenum">
              <a:rPr kumimoji="1" lang="ja-JP" altLang="en-US" smtClean="0"/>
              <a:t>‹#›</a:t>
            </a:fld>
            <a:endParaRPr kumimoji="1" lang="ja-JP" altLang="en-US"/>
          </a:p>
        </p:txBody>
      </p:sp>
    </p:spTree>
    <p:extLst>
      <p:ext uri="{BB962C8B-B14F-4D97-AF65-F5344CB8AC3E}">
        <p14:creationId xmlns:p14="http://schemas.microsoft.com/office/powerpoint/2010/main" val="1912786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435CC6D-D788-2356-392E-E4067A40313C}"/>
              </a:ext>
            </a:extLst>
          </p:cNvPr>
          <p:cNvSpPr>
            <a:spLocks noGrp="1"/>
          </p:cNvSpPr>
          <p:nvPr>
            <p:ph type="dt" sz="half" idx="10"/>
          </p:nvPr>
        </p:nvSpPr>
        <p:spPr/>
        <p:txBody>
          <a:bodyPr/>
          <a:lstStyle/>
          <a:p>
            <a:fld id="{D065D128-7FD9-48C2-A62F-87330263F64D}" type="datetimeFigureOut">
              <a:rPr kumimoji="1" lang="ja-JP" altLang="en-US" smtClean="0"/>
              <a:t>2024/6/6</a:t>
            </a:fld>
            <a:endParaRPr kumimoji="1" lang="ja-JP" altLang="en-US"/>
          </a:p>
        </p:txBody>
      </p:sp>
      <p:sp>
        <p:nvSpPr>
          <p:cNvPr id="3" name="フッター プレースホルダー 2">
            <a:extLst>
              <a:ext uri="{FF2B5EF4-FFF2-40B4-BE49-F238E27FC236}">
                <a16:creationId xmlns:a16="http://schemas.microsoft.com/office/drawing/2014/main" id="{8486A9C2-FB22-D1FE-EF56-CA4681B0E9B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C48F158-539A-73DD-A09E-33EFB37D28C6}"/>
              </a:ext>
            </a:extLst>
          </p:cNvPr>
          <p:cNvSpPr>
            <a:spLocks noGrp="1"/>
          </p:cNvSpPr>
          <p:nvPr>
            <p:ph type="sldNum" sz="quarter" idx="12"/>
          </p:nvPr>
        </p:nvSpPr>
        <p:spPr/>
        <p:txBody>
          <a:bodyPr/>
          <a:lstStyle/>
          <a:p>
            <a:fld id="{C769625A-D245-49AB-9DDC-442B42A270F1}" type="slidenum">
              <a:rPr kumimoji="1" lang="ja-JP" altLang="en-US" smtClean="0"/>
              <a:t>‹#›</a:t>
            </a:fld>
            <a:endParaRPr kumimoji="1" lang="ja-JP" altLang="en-US"/>
          </a:p>
        </p:txBody>
      </p:sp>
    </p:spTree>
    <p:extLst>
      <p:ext uri="{BB962C8B-B14F-4D97-AF65-F5344CB8AC3E}">
        <p14:creationId xmlns:p14="http://schemas.microsoft.com/office/powerpoint/2010/main" val="3506200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91F608-E4FF-909B-90EC-B1924DDE205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19FD2D8-E44A-FCF0-1A77-79FD25DBFB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965231D-68C8-8404-2F08-534514367D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527184D-311A-7662-8026-FD8AF1A3E3BA}"/>
              </a:ext>
            </a:extLst>
          </p:cNvPr>
          <p:cNvSpPr>
            <a:spLocks noGrp="1"/>
          </p:cNvSpPr>
          <p:nvPr>
            <p:ph type="dt" sz="half" idx="10"/>
          </p:nvPr>
        </p:nvSpPr>
        <p:spPr/>
        <p:txBody>
          <a:bodyPr/>
          <a:lstStyle/>
          <a:p>
            <a:fld id="{D065D128-7FD9-48C2-A62F-87330263F64D}" type="datetimeFigureOut">
              <a:rPr kumimoji="1" lang="ja-JP" altLang="en-US" smtClean="0"/>
              <a:t>2024/6/6</a:t>
            </a:fld>
            <a:endParaRPr kumimoji="1" lang="ja-JP" altLang="en-US"/>
          </a:p>
        </p:txBody>
      </p:sp>
      <p:sp>
        <p:nvSpPr>
          <p:cNvPr id="6" name="フッター プレースホルダー 5">
            <a:extLst>
              <a:ext uri="{FF2B5EF4-FFF2-40B4-BE49-F238E27FC236}">
                <a16:creationId xmlns:a16="http://schemas.microsoft.com/office/drawing/2014/main" id="{A8C39736-E133-3A86-3A3B-BD0B2AB534C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5933460-74A8-81AE-5B3A-31E33255F36D}"/>
              </a:ext>
            </a:extLst>
          </p:cNvPr>
          <p:cNvSpPr>
            <a:spLocks noGrp="1"/>
          </p:cNvSpPr>
          <p:nvPr>
            <p:ph type="sldNum" sz="quarter" idx="12"/>
          </p:nvPr>
        </p:nvSpPr>
        <p:spPr/>
        <p:txBody>
          <a:bodyPr/>
          <a:lstStyle/>
          <a:p>
            <a:fld id="{C769625A-D245-49AB-9DDC-442B42A270F1}" type="slidenum">
              <a:rPr kumimoji="1" lang="ja-JP" altLang="en-US" smtClean="0"/>
              <a:t>‹#›</a:t>
            </a:fld>
            <a:endParaRPr kumimoji="1" lang="ja-JP" altLang="en-US"/>
          </a:p>
        </p:txBody>
      </p:sp>
    </p:spTree>
    <p:extLst>
      <p:ext uri="{BB962C8B-B14F-4D97-AF65-F5344CB8AC3E}">
        <p14:creationId xmlns:p14="http://schemas.microsoft.com/office/powerpoint/2010/main" val="4123802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6C7B2B-B7C0-F815-D3C0-A9DFCCA4667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E5590E0-8FBB-8210-8DE6-F3AA72E05F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A604A66-58B6-567F-E1C3-E53E0EEECF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1D9A19B-F7DE-9779-BA92-851D08FB54EE}"/>
              </a:ext>
            </a:extLst>
          </p:cNvPr>
          <p:cNvSpPr>
            <a:spLocks noGrp="1"/>
          </p:cNvSpPr>
          <p:nvPr>
            <p:ph type="dt" sz="half" idx="10"/>
          </p:nvPr>
        </p:nvSpPr>
        <p:spPr/>
        <p:txBody>
          <a:bodyPr/>
          <a:lstStyle/>
          <a:p>
            <a:fld id="{D065D128-7FD9-48C2-A62F-87330263F64D}" type="datetimeFigureOut">
              <a:rPr kumimoji="1" lang="ja-JP" altLang="en-US" smtClean="0"/>
              <a:t>2024/6/6</a:t>
            </a:fld>
            <a:endParaRPr kumimoji="1" lang="ja-JP" altLang="en-US"/>
          </a:p>
        </p:txBody>
      </p:sp>
      <p:sp>
        <p:nvSpPr>
          <p:cNvPr id="6" name="フッター プレースホルダー 5">
            <a:extLst>
              <a:ext uri="{FF2B5EF4-FFF2-40B4-BE49-F238E27FC236}">
                <a16:creationId xmlns:a16="http://schemas.microsoft.com/office/drawing/2014/main" id="{8B503CE2-110D-2095-1B09-D8737F0D79E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4E83091-D338-8F35-F46A-A87A18751D20}"/>
              </a:ext>
            </a:extLst>
          </p:cNvPr>
          <p:cNvSpPr>
            <a:spLocks noGrp="1"/>
          </p:cNvSpPr>
          <p:nvPr>
            <p:ph type="sldNum" sz="quarter" idx="12"/>
          </p:nvPr>
        </p:nvSpPr>
        <p:spPr/>
        <p:txBody>
          <a:bodyPr/>
          <a:lstStyle/>
          <a:p>
            <a:fld id="{C769625A-D245-49AB-9DDC-442B42A270F1}" type="slidenum">
              <a:rPr kumimoji="1" lang="ja-JP" altLang="en-US" smtClean="0"/>
              <a:t>‹#›</a:t>
            </a:fld>
            <a:endParaRPr kumimoji="1" lang="ja-JP" altLang="en-US"/>
          </a:p>
        </p:txBody>
      </p:sp>
    </p:spTree>
    <p:extLst>
      <p:ext uri="{BB962C8B-B14F-4D97-AF65-F5344CB8AC3E}">
        <p14:creationId xmlns:p14="http://schemas.microsoft.com/office/powerpoint/2010/main" val="258328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AB98F56-34E7-199D-0CC4-C65FB2274A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9FAB6F5-69BB-F76F-5D93-AB2D38D9EA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B1C6D9B-4656-E217-3A0A-4F825523D1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065D128-7FD9-48C2-A62F-87330263F64D}" type="datetimeFigureOut">
              <a:rPr kumimoji="1" lang="ja-JP" altLang="en-US" smtClean="0"/>
              <a:t>2024/6/6</a:t>
            </a:fld>
            <a:endParaRPr kumimoji="1" lang="ja-JP" altLang="en-US"/>
          </a:p>
        </p:txBody>
      </p:sp>
      <p:sp>
        <p:nvSpPr>
          <p:cNvPr id="5" name="フッター プレースホルダー 4">
            <a:extLst>
              <a:ext uri="{FF2B5EF4-FFF2-40B4-BE49-F238E27FC236}">
                <a16:creationId xmlns:a16="http://schemas.microsoft.com/office/drawing/2014/main" id="{5DC39288-A474-0F5D-D427-E1BA5FE74D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DF9CDAC-1307-F801-67E6-1EA27C6A9E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769625A-D245-49AB-9DDC-442B42A270F1}" type="slidenum">
              <a:rPr kumimoji="1" lang="ja-JP" altLang="en-US" smtClean="0"/>
              <a:t>‹#›</a:t>
            </a:fld>
            <a:endParaRPr kumimoji="1" lang="ja-JP" altLang="en-US"/>
          </a:p>
        </p:txBody>
      </p:sp>
    </p:spTree>
    <p:extLst>
      <p:ext uri="{BB962C8B-B14F-4D97-AF65-F5344CB8AC3E}">
        <p14:creationId xmlns:p14="http://schemas.microsoft.com/office/powerpoint/2010/main" val="1229990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1D5B5A-37E3-7F86-BFA2-09E1EECABC70}"/>
              </a:ext>
            </a:extLst>
          </p:cNvPr>
          <p:cNvSpPr>
            <a:spLocks noGrp="1"/>
          </p:cNvSpPr>
          <p:nvPr>
            <p:ph type="ctrTitle"/>
          </p:nvPr>
        </p:nvSpPr>
        <p:spPr>
          <a:xfrm>
            <a:off x="1524000" y="1314911"/>
            <a:ext cx="9144000" cy="2387600"/>
          </a:xfrm>
        </p:spPr>
        <p:txBody>
          <a:bodyPr/>
          <a:lstStyle/>
          <a:p>
            <a:r>
              <a:rPr kumimoji="1" lang="ja-JP" altLang="en-US" dirty="0">
                <a:latin typeface="ＭＳ ゴシック" panose="020B0609070205080204" pitchFamily="49" charset="-128"/>
                <a:ea typeface="ＭＳ ゴシック" panose="020B0609070205080204" pitchFamily="49" charset="-128"/>
              </a:rPr>
              <a:t>アプリケーション</a:t>
            </a:r>
            <a:br>
              <a:rPr kumimoji="1" lang="en-US" altLang="ja-JP" dirty="0">
                <a:latin typeface="ＭＳ ゴシック" panose="020B0609070205080204" pitchFamily="49" charset="-128"/>
                <a:ea typeface="ＭＳ ゴシック" panose="020B0609070205080204" pitchFamily="49" charset="-128"/>
              </a:rPr>
            </a:br>
            <a:r>
              <a:rPr kumimoji="1" lang="en-US" altLang="ja-JP" dirty="0">
                <a:latin typeface="ＭＳ ゴシック" panose="020B0609070205080204" pitchFamily="49" charset="-128"/>
                <a:ea typeface="ＭＳ ゴシック" panose="020B0609070205080204" pitchFamily="49" charset="-128"/>
              </a:rPr>
              <a:t>UI</a:t>
            </a:r>
            <a:r>
              <a:rPr kumimoji="1" lang="ja-JP" altLang="en-US" dirty="0">
                <a:latin typeface="ＭＳ ゴシック" panose="020B0609070205080204" pitchFamily="49" charset="-128"/>
                <a:ea typeface="ＭＳ ゴシック" panose="020B0609070205080204" pitchFamily="49" charset="-128"/>
              </a:rPr>
              <a:t>デザイン課題</a:t>
            </a:r>
          </a:p>
        </p:txBody>
      </p:sp>
      <p:sp>
        <p:nvSpPr>
          <p:cNvPr id="3" name="字幕 2">
            <a:extLst>
              <a:ext uri="{FF2B5EF4-FFF2-40B4-BE49-F238E27FC236}">
                <a16:creationId xmlns:a16="http://schemas.microsoft.com/office/drawing/2014/main" id="{E122FCB5-37F7-DA06-9E70-530E6175F3D2}"/>
              </a:ext>
            </a:extLst>
          </p:cNvPr>
          <p:cNvSpPr>
            <a:spLocks noGrp="1"/>
          </p:cNvSpPr>
          <p:nvPr>
            <p:ph type="subTitle" idx="1"/>
          </p:nvPr>
        </p:nvSpPr>
        <p:spPr>
          <a:xfrm>
            <a:off x="1524000" y="4437780"/>
            <a:ext cx="9144000" cy="517678"/>
          </a:xfrm>
        </p:spPr>
        <p:txBody>
          <a:bodyPr/>
          <a:lstStyle/>
          <a:p>
            <a:r>
              <a:rPr kumimoji="1" lang="en-US" altLang="ja-JP" dirty="0">
                <a:latin typeface="ＭＳ ゴシック" panose="020B0609070205080204" pitchFamily="49" charset="-128"/>
                <a:ea typeface="ＭＳ ゴシック" panose="020B0609070205080204" pitchFamily="49" charset="-128"/>
              </a:rPr>
              <a:t>TK220493</a:t>
            </a:r>
            <a:r>
              <a:rPr kumimoji="1" lang="ja-JP" altLang="en-US" dirty="0">
                <a:latin typeface="ＭＳ ゴシック" panose="020B0609070205080204" pitchFamily="49" charset="-128"/>
                <a:ea typeface="ＭＳ ゴシック" panose="020B0609070205080204" pitchFamily="49" charset="-128"/>
              </a:rPr>
              <a:t>　木衛俊明</a:t>
            </a:r>
            <a:endParaRPr kumimoji="1" lang="en-US" altLang="ja-JP"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679903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線矢印コネクタ 7">
            <a:extLst>
              <a:ext uri="{FF2B5EF4-FFF2-40B4-BE49-F238E27FC236}">
                <a16:creationId xmlns:a16="http://schemas.microsoft.com/office/drawing/2014/main" id="{978383AF-55BA-0664-CFA5-B2E85BA0C7A4}"/>
              </a:ext>
            </a:extLst>
          </p:cNvPr>
          <p:cNvCxnSpPr/>
          <p:nvPr/>
        </p:nvCxnSpPr>
        <p:spPr>
          <a:xfrm flipV="1">
            <a:off x="3765756" y="2041740"/>
            <a:ext cx="334296" cy="16714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9" name="直線矢印コネクタ 8">
            <a:extLst>
              <a:ext uri="{FF2B5EF4-FFF2-40B4-BE49-F238E27FC236}">
                <a16:creationId xmlns:a16="http://schemas.microsoft.com/office/drawing/2014/main" id="{80D08B9D-9C27-4450-38C8-0F122C4F7B1C}"/>
              </a:ext>
            </a:extLst>
          </p:cNvPr>
          <p:cNvCxnSpPr/>
          <p:nvPr/>
        </p:nvCxnSpPr>
        <p:spPr>
          <a:xfrm flipV="1">
            <a:off x="5569975" y="5212644"/>
            <a:ext cx="334296" cy="16714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 name="直線矢印コネクタ 9">
            <a:extLst>
              <a:ext uri="{FF2B5EF4-FFF2-40B4-BE49-F238E27FC236}">
                <a16:creationId xmlns:a16="http://schemas.microsoft.com/office/drawing/2014/main" id="{57C0E021-DA14-087B-8588-B289058406C7}"/>
              </a:ext>
            </a:extLst>
          </p:cNvPr>
          <p:cNvCxnSpPr>
            <a:cxnSpLocks/>
          </p:cNvCxnSpPr>
          <p:nvPr/>
        </p:nvCxnSpPr>
        <p:spPr>
          <a:xfrm>
            <a:off x="3043084" y="3445293"/>
            <a:ext cx="0" cy="383459"/>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3" name="直線矢印コネクタ 12">
            <a:extLst>
              <a:ext uri="{FF2B5EF4-FFF2-40B4-BE49-F238E27FC236}">
                <a16:creationId xmlns:a16="http://schemas.microsoft.com/office/drawing/2014/main" id="{80BA4644-64D8-B4F9-5402-E592E553FEE7}"/>
              </a:ext>
            </a:extLst>
          </p:cNvPr>
          <p:cNvCxnSpPr>
            <a:cxnSpLocks/>
          </p:cNvCxnSpPr>
          <p:nvPr/>
        </p:nvCxnSpPr>
        <p:spPr>
          <a:xfrm flipV="1">
            <a:off x="6494209" y="3445293"/>
            <a:ext cx="0" cy="383459"/>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5" name="直線矢印コネクタ 14">
            <a:extLst>
              <a:ext uri="{FF2B5EF4-FFF2-40B4-BE49-F238E27FC236}">
                <a16:creationId xmlns:a16="http://schemas.microsoft.com/office/drawing/2014/main" id="{7E96F0AF-14EA-10D3-39E7-5F2270F06D5C}"/>
              </a:ext>
            </a:extLst>
          </p:cNvPr>
          <p:cNvCxnSpPr>
            <a:cxnSpLocks/>
          </p:cNvCxnSpPr>
          <p:nvPr/>
        </p:nvCxnSpPr>
        <p:spPr>
          <a:xfrm flipH="1" flipV="1">
            <a:off x="3704304" y="5276553"/>
            <a:ext cx="280220" cy="206477"/>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7" name="直線矢印コネクタ 16">
            <a:extLst>
              <a:ext uri="{FF2B5EF4-FFF2-40B4-BE49-F238E27FC236}">
                <a16:creationId xmlns:a16="http://schemas.microsoft.com/office/drawing/2014/main" id="{3A9F1B70-60BB-7235-992D-B8CFCFB0BFF5}"/>
              </a:ext>
            </a:extLst>
          </p:cNvPr>
          <p:cNvCxnSpPr>
            <a:cxnSpLocks/>
          </p:cNvCxnSpPr>
          <p:nvPr/>
        </p:nvCxnSpPr>
        <p:spPr>
          <a:xfrm>
            <a:off x="5515900" y="2041740"/>
            <a:ext cx="294965" cy="24089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0" name="直線矢印コネクタ 19">
            <a:extLst>
              <a:ext uri="{FF2B5EF4-FFF2-40B4-BE49-F238E27FC236}">
                <a16:creationId xmlns:a16="http://schemas.microsoft.com/office/drawing/2014/main" id="{3FAAF501-8887-B0AC-5C84-DC740F5487E7}"/>
              </a:ext>
            </a:extLst>
          </p:cNvPr>
          <p:cNvCxnSpPr>
            <a:cxnSpLocks/>
          </p:cNvCxnSpPr>
          <p:nvPr/>
        </p:nvCxnSpPr>
        <p:spPr>
          <a:xfrm flipV="1">
            <a:off x="3618272" y="2194140"/>
            <a:ext cx="634180" cy="1705897"/>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2" name="直線矢印コネクタ 21">
            <a:extLst>
              <a:ext uri="{FF2B5EF4-FFF2-40B4-BE49-F238E27FC236}">
                <a16:creationId xmlns:a16="http://schemas.microsoft.com/office/drawing/2014/main" id="{55CFF085-CCC4-AEF0-5019-E7FB408950C2}"/>
              </a:ext>
            </a:extLst>
          </p:cNvPr>
          <p:cNvCxnSpPr>
            <a:cxnSpLocks/>
          </p:cNvCxnSpPr>
          <p:nvPr/>
        </p:nvCxnSpPr>
        <p:spPr>
          <a:xfrm>
            <a:off x="5329085" y="2253133"/>
            <a:ext cx="748891" cy="171573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4" name="直線矢印コネクタ 23">
            <a:extLst>
              <a:ext uri="{FF2B5EF4-FFF2-40B4-BE49-F238E27FC236}">
                <a16:creationId xmlns:a16="http://schemas.microsoft.com/office/drawing/2014/main" id="{E72283C8-F122-2DDC-1620-54628C1F457E}"/>
              </a:ext>
            </a:extLst>
          </p:cNvPr>
          <p:cNvCxnSpPr>
            <a:cxnSpLocks/>
          </p:cNvCxnSpPr>
          <p:nvPr/>
        </p:nvCxnSpPr>
        <p:spPr>
          <a:xfrm flipV="1">
            <a:off x="4717028" y="2557933"/>
            <a:ext cx="5737" cy="2236839"/>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6" name="直線矢印コネクタ 25">
            <a:extLst>
              <a:ext uri="{FF2B5EF4-FFF2-40B4-BE49-F238E27FC236}">
                <a16:creationId xmlns:a16="http://schemas.microsoft.com/office/drawing/2014/main" id="{83BFFB0C-8A50-1E60-06FD-A544E3399721}"/>
              </a:ext>
            </a:extLst>
          </p:cNvPr>
          <p:cNvCxnSpPr>
            <a:cxnSpLocks/>
          </p:cNvCxnSpPr>
          <p:nvPr/>
        </p:nvCxnSpPr>
        <p:spPr>
          <a:xfrm flipV="1">
            <a:off x="3704304" y="2970888"/>
            <a:ext cx="2095094" cy="116512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8" name="直線矢印コネクタ 27">
            <a:extLst>
              <a:ext uri="{FF2B5EF4-FFF2-40B4-BE49-F238E27FC236}">
                <a16:creationId xmlns:a16="http://schemas.microsoft.com/office/drawing/2014/main" id="{3D774E12-C6D3-EA2D-17ED-413FB6DAEBF6}"/>
              </a:ext>
            </a:extLst>
          </p:cNvPr>
          <p:cNvCxnSpPr>
            <a:cxnSpLocks/>
          </p:cNvCxnSpPr>
          <p:nvPr/>
        </p:nvCxnSpPr>
        <p:spPr>
          <a:xfrm flipV="1">
            <a:off x="3955027" y="4794772"/>
            <a:ext cx="1708355" cy="29496"/>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0" name="直線矢印コネクタ 29">
            <a:extLst>
              <a:ext uri="{FF2B5EF4-FFF2-40B4-BE49-F238E27FC236}">
                <a16:creationId xmlns:a16="http://schemas.microsoft.com/office/drawing/2014/main" id="{AA1F1E96-7DF1-8E6A-20B7-87CBF18442B6}"/>
              </a:ext>
            </a:extLst>
          </p:cNvPr>
          <p:cNvCxnSpPr>
            <a:cxnSpLocks/>
          </p:cNvCxnSpPr>
          <p:nvPr/>
        </p:nvCxnSpPr>
        <p:spPr>
          <a:xfrm>
            <a:off x="3609263" y="3322939"/>
            <a:ext cx="829187" cy="158982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2" name="直線矢印コネクタ 31">
            <a:extLst>
              <a:ext uri="{FF2B5EF4-FFF2-40B4-BE49-F238E27FC236}">
                <a16:creationId xmlns:a16="http://schemas.microsoft.com/office/drawing/2014/main" id="{51D710A8-3145-9D7F-8E72-6DE452B81DB7}"/>
              </a:ext>
            </a:extLst>
          </p:cNvPr>
          <p:cNvCxnSpPr>
            <a:cxnSpLocks/>
          </p:cNvCxnSpPr>
          <p:nvPr/>
        </p:nvCxnSpPr>
        <p:spPr>
          <a:xfrm flipV="1">
            <a:off x="3844416" y="2670049"/>
            <a:ext cx="1859114" cy="20619"/>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4" name="直線矢印コネクタ 33">
            <a:extLst>
              <a:ext uri="{FF2B5EF4-FFF2-40B4-BE49-F238E27FC236}">
                <a16:creationId xmlns:a16="http://schemas.microsoft.com/office/drawing/2014/main" id="{2CB74FB1-6EE7-CF15-2633-0A8A9DAF59FA}"/>
              </a:ext>
            </a:extLst>
          </p:cNvPr>
          <p:cNvCxnSpPr>
            <a:cxnSpLocks/>
          </p:cNvCxnSpPr>
          <p:nvPr/>
        </p:nvCxnSpPr>
        <p:spPr>
          <a:xfrm flipV="1">
            <a:off x="5381526" y="3306688"/>
            <a:ext cx="680061" cy="169456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7" name="直線矢印コネクタ 36">
            <a:extLst>
              <a:ext uri="{FF2B5EF4-FFF2-40B4-BE49-F238E27FC236}">
                <a16:creationId xmlns:a16="http://schemas.microsoft.com/office/drawing/2014/main" id="{47CFA55F-4125-B7C7-1678-CE0E241FD76C}"/>
              </a:ext>
            </a:extLst>
          </p:cNvPr>
          <p:cNvCxnSpPr>
            <a:cxnSpLocks/>
          </p:cNvCxnSpPr>
          <p:nvPr/>
        </p:nvCxnSpPr>
        <p:spPr>
          <a:xfrm>
            <a:off x="3704304" y="3189248"/>
            <a:ext cx="2059041" cy="1145319"/>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1" name="直線矢印コネクタ 40">
            <a:extLst>
              <a:ext uri="{FF2B5EF4-FFF2-40B4-BE49-F238E27FC236}">
                <a16:creationId xmlns:a16="http://schemas.microsoft.com/office/drawing/2014/main" id="{6D61E3EB-6BBD-168C-9BF5-A1F3B11076FB}"/>
              </a:ext>
            </a:extLst>
          </p:cNvPr>
          <p:cNvCxnSpPr/>
          <p:nvPr/>
        </p:nvCxnSpPr>
        <p:spPr>
          <a:xfrm>
            <a:off x="5569975" y="1191916"/>
            <a:ext cx="2354826" cy="3975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直線矢印コネクタ 41">
            <a:extLst>
              <a:ext uri="{FF2B5EF4-FFF2-40B4-BE49-F238E27FC236}">
                <a16:creationId xmlns:a16="http://schemas.microsoft.com/office/drawing/2014/main" id="{6551AFFD-136D-51AB-EE34-67318932362B}"/>
              </a:ext>
            </a:extLst>
          </p:cNvPr>
          <p:cNvCxnSpPr>
            <a:cxnSpLocks/>
          </p:cNvCxnSpPr>
          <p:nvPr/>
        </p:nvCxnSpPr>
        <p:spPr>
          <a:xfrm flipV="1">
            <a:off x="3308556" y="1750734"/>
            <a:ext cx="4496618" cy="45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直線矢印コネクタ 43">
            <a:extLst>
              <a:ext uri="{FF2B5EF4-FFF2-40B4-BE49-F238E27FC236}">
                <a16:creationId xmlns:a16="http://schemas.microsoft.com/office/drawing/2014/main" id="{57D9C2EA-4E6A-A42D-8200-2381E2724B7F}"/>
              </a:ext>
            </a:extLst>
          </p:cNvPr>
          <p:cNvCxnSpPr>
            <a:cxnSpLocks/>
          </p:cNvCxnSpPr>
          <p:nvPr/>
        </p:nvCxnSpPr>
        <p:spPr>
          <a:xfrm flipV="1">
            <a:off x="7274233" y="2262715"/>
            <a:ext cx="704646" cy="3284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直線矢印コネクタ 45">
            <a:extLst>
              <a:ext uri="{FF2B5EF4-FFF2-40B4-BE49-F238E27FC236}">
                <a16:creationId xmlns:a16="http://schemas.microsoft.com/office/drawing/2014/main" id="{6DC42B34-A007-AB7B-7876-4B95ED18C610}"/>
              </a:ext>
            </a:extLst>
          </p:cNvPr>
          <p:cNvCxnSpPr>
            <a:cxnSpLocks/>
          </p:cNvCxnSpPr>
          <p:nvPr/>
        </p:nvCxnSpPr>
        <p:spPr>
          <a:xfrm flipV="1">
            <a:off x="5540478" y="5276553"/>
            <a:ext cx="2438401" cy="4178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直線矢印コネクタ 47">
            <a:extLst>
              <a:ext uri="{FF2B5EF4-FFF2-40B4-BE49-F238E27FC236}">
                <a16:creationId xmlns:a16="http://schemas.microsoft.com/office/drawing/2014/main" id="{C0D50F5B-7623-8BAF-BA74-3687E62A9989}"/>
              </a:ext>
            </a:extLst>
          </p:cNvPr>
          <p:cNvCxnSpPr>
            <a:cxnSpLocks/>
          </p:cNvCxnSpPr>
          <p:nvPr/>
        </p:nvCxnSpPr>
        <p:spPr>
          <a:xfrm flipV="1">
            <a:off x="7274233" y="3952184"/>
            <a:ext cx="798052" cy="4787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直線矢印コネクタ 50">
            <a:extLst>
              <a:ext uri="{FF2B5EF4-FFF2-40B4-BE49-F238E27FC236}">
                <a16:creationId xmlns:a16="http://schemas.microsoft.com/office/drawing/2014/main" id="{55F1A2DE-51D6-EF20-48B6-C8A513F47F2B}"/>
              </a:ext>
            </a:extLst>
          </p:cNvPr>
          <p:cNvCxnSpPr>
            <a:cxnSpLocks/>
          </p:cNvCxnSpPr>
          <p:nvPr/>
        </p:nvCxnSpPr>
        <p:spPr>
          <a:xfrm flipV="1">
            <a:off x="3939459" y="3912338"/>
            <a:ext cx="3985342" cy="5940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タイトル 1">
            <a:extLst>
              <a:ext uri="{FF2B5EF4-FFF2-40B4-BE49-F238E27FC236}">
                <a16:creationId xmlns:a16="http://schemas.microsoft.com/office/drawing/2014/main" id="{621D5B5A-37E3-7F86-BFA2-09E1EECABC70}"/>
              </a:ext>
            </a:extLst>
          </p:cNvPr>
          <p:cNvSpPr>
            <a:spLocks noGrp="1"/>
          </p:cNvSpPr>
          <p:nvPr>
            <p:ph type="ctrTitle"/>
          </p:nvPr>
        </p:nvSpPr>
        <p:spPr>
          <a:xfrm>
            <a:off x="206476" y="285136"/>
            <a:ext cx="2330245" cy="693840"/>
          </a:xfrm>
        </p:spPr>
        <p:txBody>
          <a:bodyPr>
            <a:normAutofit fontScale="90000"/>
          </a:bodyPr>
          <a:lstStyle/>
          <a:p>
            <a:pPr algn="l"/>
            <a:r>
              <a:rPr kumimoji="1" lang="ja-JP" altLang="en-US" sz="4800" u="sng" dirty="0">
                <a:latin typeface="ＭＳ ゴシック" panose="020B0609070205080204" pitchFamily="49" charset="-128"/>
                <a:ea typeface="ＭＳ ゴシック" panose="020B0609070205080204" pitchFamily="49" charset="-128"/>
              </a:rPr>
              <a:t>遷移図</a:t>
            </a:r>
          </a:p>
        </p:txBody>
      </p:sp>
      <p:graphicFrame>
        <p:nvGraphicFramePr>
          <p:cNvPr id="6" name="図表 5">
            <a:extLst>
              <a:ext uri="{FF2B5EF4-FFF2-40B4-BE49-F238E27FC236}">
                <a16:creationId xmlns:a16="http://schemas.microsoft.com/office/drawing/2014/main" id="{DD48DB3B-CF62-9695-CDCA-432881BDBE18}"/>
              </a:ext>
            </a:extLst>
          </p:cNvPr>
          <p:cNvGraphicFramePr/>
          <p:nvPr>
            <p:extLst>
              <p:ext uri="{D42A27DB-BD31-4B8C-83A1-F6EECF244321}">
                <p14:modId xmlns:p14="http://schemas.microsoft.com/office/powerpoint/2010/main" val="2850611436"/>
              </p:ext>
            </p:extLst>
          </p:nvPr>
        </p:nvGraphicFramePr>
        <p:xfrm>
          <a:off x="743975" y="93260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9" name="正方形/長方形 38">
            <a:extLst>
              <a:ext uri="{FF2B5EF4-FFF2-40B4-BE49-F238E27FC236}">
                <a16:creationId xmlns:a16="http://schemas.microsoft.com/office/drawing/2014/main" id="{8847F391-CC7D-4FE6-8172-5346E61E61CC}"/>
              </a:ext>
            </a:extLst>
          </p:cNvPr>
          <p:cNvSpPr/>
          <p:nvPr/>
        </p:nvSpPr>
        <p:spPr>
          <a:xfrm>
            <a:off x="8072285" y="1088011"/>
            <a:ext cx="1876321" cy="46408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外</a:t>
            </a:r>
            <a:endParaRPr kumimoji="1" lang="en-US" altLang="ja-JP" dirty="0"/>
          </a:p>
          <a:p>
            <a:pPr algn="ctr"/>
            <a:r>
              <a:rPr kumimoji="1" lang="ja-JP" altLang="en-US" dirty="0"/>
              <a:t>部</a:t>
            </a:r>
            <a:endParaRPr kumimoji="1" lang="en-US" altLang="ja-JP" dirty="0"/>
          </a:p>
          <a:p>
            <a:pPr algn="ctr"/>
            <a:r>
              <a:rPr kumimoji="1" lang="ja-JP" altLang="en-US" dirty="0"/>
              <a:t>サ</a:t>
            </a:r>
            <a:endParaRPr kumimoji="1" lang="en-US" altLang="ja-JP" dirty="0"/>
          </a:p>
          <a:p>
            <a:pPr algn="ctr"/>
            <a:r>
              <a:rPr kumimoji="1" lang="ja-JP" altLang="en-US" dirty="0"/>
              <a:t>イ</a:t>
            </a:r>
            <a:endParaRPr kumimoji="1" lang="en-US" altLang="ja-JP" dirty="0"/>
          </a:p>
          <a:p>
            <a:pPr algn="ctr"/>
            <a:r>
              <a:rPr kumimoji="1" lang="ja-JP" altLang="en-US" dirty="0"/>
              <a:t>ト</a:t>
            </a:r>
          </a:p>
        </p:txBody>
      </p:sp>
      <p:sp>
        <p:nvSpPr>
          <p:cNvPr id="58" name="テキスト ボックス 57">
            <a:extLst>
              <a:ext uri="{FF2B5EF4-FFF2-40B4-BE49-F238E27FC236}">
                <a16:creationId xmlns:a16="http://schemas.microsoft.com/office/drawing/2014/main" id="{7158961E-C07E-908F-0E39-1528E1A1E57A}"/>
              </a:ext>
            </a:extLst>
          </p:cNvPr>
          <p:cNvSpPr txBox="1"/>
          <p:nvPr/>
        </p:nvSpPr>
        <p:spPr>
          <a:xfrm>
            <a:off x="2356464" y="510221"/>
            <a:ext cx="7649497" cy="369332"/>
          </a:xfrm>
          <a:prstGeom prst="rect">
            <a:avLst/>
          </a:prstGeom>
          <a:noFill/>
        </p:spPr>
        <p:txBody>
          <a:bodyPr wrap="square" rtlCol="0">
            <a:spAutoFit/>
          </a:bodyPr>
          <a:lstStyle/>
          <a:p>
            <a:r>
              <a:rPr lang="ja-JP" altLang="en-US" dirty="0"/>
              <a:t>ホーム</a:t>
            </a:r>
            <a:r>
              <a:rPr kumimoji="1" lang="ja-JP" altLang="en-US" dirty="0"/>
              <a:t>がハブになっているので、どこでも行き放題。</a:t>
            </a:r>
          </a:p>
        </p:txBody>
      </p:sp>
    </p:spTree>
    <p:extLst>
      <p:ext uri="{BB962C8B-B14F-4D97-AF65-F5344CB8AC3E}">
        <p14:creationId xmlns:p14="http://schemas.microsoft.com/office/powerpoint/2010/main" val="1945239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1D5B5A-37E3-7F86-BFA2-09E1EECABC70}"/>
              </a:ext>
            </a:extLst>
          </p:cNvPr>
          <p:cNvSpPr>
            <a:spLocks noGrp="1"/>
          </p:cNvSpPr>
          <p:nvPr>
            <p:ph type="ctrTitle"/>
          </p:nvPr>
        </p:nvSpPr>
        <p:spPr>
          <a:xfrm>
            <a:off x="206476" y="285136"/>
            <a:ext cx="9556956" cy="693840"/>
          </a:xfrm>
        </p:spPr>
        <p:txBody>
          <a:bodyPr>
            <a:normAutofit fontScale="90000"/>
          </a:bodyPr>
          <a:lstStyle/>
          <a:p>
            <a:pPr algn="l"/>
            <a:r>
              <a:rPr lang="ja-JP" altLang="en-US" sz="4800" u="sng" dirty="0">
                <a:latin typeface="ＭＳ ゴシック" panose="020B0609070205080204" pitchFamily="49" charset="-128"/>
                <a:ea typeface="ＭＳ ゴシック" panose="020B0609070205080204" pitchFamily="49" charset="-128"/>
              </a:rPr>
              <a:t>制作記録</a:t>
            </a:r>
            <a:r>
              <a:rPr lang="en-US" altLang="ja-JP" sz="4800" u="sng" dirty="0">
                <a:latin typeface="ＭＳ ゴシック" panose="020B0609070205080204" pitchFamily="49" charset="-128"/>
                <a:ea typeface="ＭＳ ゴシック" panose="020B0609070205080204" pitchFamily="49" charset="-128"/>
              </a:rPr>
              <a:t>:</a:t>
            </a:r>
            <a:r>
              <a:rPr lang="ja-JP" altLang="en-US" sz="4800" u="sng" dirty="0">
                <a:latin typeface="ＭＳ ゴシック" panose="020B0609070205080204" pitchFamily="49" charset="-128"/>
                <a:ea typeface="ＭＳ ゴシック" panose="020B0609070205080204" pitchFamily="49" charset="-128"/>
              </a:rPr>
              <a:t>制作環境</a:t>
            </a:r>
            <a:endParaRPr kumimoji="1" lang="ja-JP" altLang="en-US" sz="4800" u="sng" dirty="0">
              <a:latin typeface="ＭＳ ゴシック" panose="020B0609070205080204" pitchFamily="49" charset="-128"/>
              <a:ea typeface="ＭＳ ゴシック" panose="020B0609070205080204" pitchFamily="49" charset="-128"/>
            </a:endParaRPr>
          </a:p>
        </p:txBody>
      </p:sp>
      <p:sp>
        <p:nvSpPr>
          <p:cNvPr id="4" name="タイトル 1">
            <a:extLst>
              <a:ext uri="{FF2B5EF4-FFF2-40B4-BE49-F238E27FC236}">
                <a16:creationId xmlns:a16="http://schemas.microsoft.com/office/drawing/2014/main" id="{BF99C3D0-5A18-C48B-F47F-18E4A3C27979}"/>
              </a:ext>
            </a:extLst>
          </p:cNvPr>
          <p:cNvSpPr txBox="1">
            <a:spLocks/>
          </p:cNvSpPr>
          <p:nvPr/>
        </p:nvSpPr>
        <p:spPr>
          <a:xfrm>
            <a:off x="206476" y="3429000"/>
            <a:ext cx="9556956" cy="693840"/>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4800" u="sng" dirty="0">
                <a:latin typeface="ＭＳ ゴシック" panose="020B0609070205080204" pitchFamily="49" charset="-128"/>
                <a:ea typeface="ＭＳ ゴシック" panose="020B0609070205080204" pitchFamily="49" charset="-128"/>
              </a:rPr>
              <a:t>制作記録</a:t>
            </a:r>
            <a:r>
              <a:rPr lang="en-US" altLang="ja-JP" sz="4800" u="sng" dirty="0">
                <a:latin typeface="ＭＳ ゴシック" panose="020B0609070205080204" pitchFamily="49" charset="-128"/>
                <a:ea typeface="ＭＳ ゴシック" panose="020B0609070205080204" pitchFamily="49" charset="-128"/>
              </a:rPr>
              <a:t>:</a:t>
            </a:r>
            <a:r>
              <a:rPr lang="ja-JP" altLang="en-US" sz="4800" u="sng" dirty="0">
                <a:latin typeface="ＭＳ ゴシック" panose="020B0609070205080204" pitchFamily="49" charset="-128"/>
                <a:ea typeface="ＭＳ ゴシック" panose="020B0609070205080204" pitchFamily="49" charset="-128"/>
              </a:rPr>
              <a:t>テーマ選定理由</a:t>
            </a:r>
          </a:p>
        </p:txBody>
      </p:sp>
      <p:sp>
        <p:nvSpPr>
          <p:cNvPr id="5" name="テキスト ボックス 4">
            <a:extLst>
              <a:ext uri="{FF2B5EF4-FFF2-40B4-BE49-F238E27FC236}">
                <a16:creationId xmlns:a16="http://schemas.microsoft.com/office/drawing/2014/main" id="{289E5831-3F4A-800A-C219-AF0AB06AE294}"/>
              </a:ext>
            </a:extLst>
          </p:cNvPr>
          <p:cNvSpPr txBox="1"/>
          <p:nvPr/>
        </p:nvSpPr>
        <p:spPr>
          <a:xfrm>
            <a:off x="206476" y="1649990"/>
            <a:ext cx="6420466" cy="584775"/>
          </a:xfrm>
          <a:prstGeom prst="rect">
            <a:avLst/>
          </a:prstGeom>
          <a:noFill/>
        </p:spPr>
        <p:txBody>
          <a:bodyPr wrap="square" rtlCol="0">
            <a:spAutoFit/>
          </a:bodyPr>
          <a:lstStyle/>
          <a:p>
            <a:r>
              <a:rPr kumimoji="1" lang="en-US" altLang="ja-JP" sz="3200" dirty="0" err="1"/>
              <a:t>HTML</a:t>
            </a:r>
            <a:r>
              <a:rPr lang="en-US" altLang="ja-JP" sz="3200" dirty="0" err="1"/>
              <a:t>,</a:t>
            </a:r>
            <a:r>
              <a:rPr kumimoji="1" lang="en-US" altLang="ja-JP" sz="3200" dirty="0" err="1"/>
              <a:t>CSS,JavaScript,Photoshop</a:t>
            </a:r>
            <a:endParaRPr kumimoji="1" lang="ja-JP" altLang="en-US" sz="3200" dirty="0"/>
          </a:p>
        </p:txBody>
      </p:sp>
      <p:sp>
        <p:nvSpPr>
          <p:cNvPr id="6" name="テキスト ボックス 5">
            <a:extLst>
              <a:ext uri="{FF2B5EF4-FFF2-40B4-BE49-F238E27FC236}">
                <a16:creationId xmlns:a16="http://schemas.microsoft.com/office/drawing/2014/main" id="{4D2463FA-BE2E-2DE9-501B-8F8B8856FE74}"/>
              </a:ext>
            </a:extLst>
          </p:cNvPr>
          <p:cNvSpPr txBox="1"/>
          <p:nvPr/>
        </p:nvSpPr>
        <p:spPr>
          <a:xfrm>
            <a:off x="206475" y="4623235"/>
            <a:ext cx="10785989" cy="1077218"/>
          </a:xfrm>
          <a:prstGeom prst="rect">
            <a:avLst/>
          </a:prstGeom>
          <a:noFill/>
        </p:spPr>
        <p:txBody>
          <a:bodyPr wrap="square" rtlCol="0">
            <a:spAutoFit/>
          </a:bodyPr>
          <a:lstStyle/>
          <a:p>
            <a:r>
              <a:rPr kumimoji="1" lang="ja-JP" altLang="en-US" sz="3200" dirty="0"/>
              <a:t>地元の名産品をとりあげて、誰おま感でクラス内だけでも知名度を上げようと思った。</a:t>
            </a:r>
          </a:p>
        </p:txBody>
      </p:sp>
    </p:spTree>
    <p:extLst>
      <p:ext uri="{BB962C8B-B14F-4D97-AF65-F5344CB8AC3E}">
        <p14:creationId xmlns:p14="http://schemas.microsoft.com/office/powerpoint/2010/main" val="841767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1D5B5A-37E3-7F86-BFA2-09E1EECABC70}"/>
              </a:ext>
            </a:extLst>
          </p:cNvPr>
          <p:cNvSpPr>
            <a:spLocks noGrp="1"/>
          </p:cNvSpPr>
          <p:nvPr>
            <p:ph type="ctrTitle"/>
          </p:nvPr>
        </p:nvSpPr>
        <p:spPr>
          <a:xfrm>
            <a:off x="206475" y="285136"/>
            <a:ext cx="5388079" cy="693840"/>
          </a:xfrm>
        </p:spPr>
        <p:txBody>
          <a:bodyPr>
            <a:normAutofit fontScale="90000"/>
          </a:bodyPr>
          <a:lstStyle/>
          <a:p>
            <a:pPr algn="l"/>
            <a:r>
              <a:rPr lang="ja-JP" altLang="en-US" sz="4800" u="sng" dirty="0">
                <a:latin typeface="ＭＳ ゴシック" panose="020B0609070205080204" pitchFamily="49" charset="-128"/>
                <a:ea typeface="ＭＳ ゴシック" panose="020B0609070205080204" pitchFamily="49" charset="-128"/>
              </a:rPr>
              <a:t>制作記録</a:t>
            </a:r>
            <a:r>
              <a:rPr lang="en-US" altLang="ja-JP" sz="4800" u="sng" dirty="0">
                <a:latin typeface="ＭＳ ゴシック" panose="020B0609070205080204" pitchFamily="49" charset="-128"/>
                <a:ea typeface="ＭＳ ゴシック" panose="020B0609070205080204" pitchFamily="49" charset="-128"/>
              </a:rPr>
              <a:t>:</a:t>
            </a:r>
            <a:r>
              <a:rPr lang="ja-JP" altLang="en-US" sz="4800" u="sng" dirty="0">
                <a:latin typeface="ＭＳ ゴシック" panose="020B0609070205080204" pitchFamily="49" charset="-128"/>
                <a:ea typeface="ＭＳ ゴシック" panose="020B0609070205080204" pitchFamily="49" charset="-128"/>
              </a:rPr>
              <a:t>工夫した点</a:t>
            </a:r>
            <a:endParaRPr kumimoji="1" lang="ja-JP" altLang="en-US" sz="4800" u="sng" dirty="0">
              <a:latin typeface="ＭＳ ゴシック" panose="020B0609070205080204" pitchFamily="49" charset="-128"/>
              <a:ea typeface="ＭＳ ゴシック" panose="020B0609070205080204" pitchFamily="49" charset="-128"/>
            </a:endParaRPr>
          </a:p>
        </p:txBody>
      </p:sp>
      <p:pic>
        <p:nvPicPr>
          <p:cNvPr id="4" name="図 3">
            <a:extLst>
              <a:ext uri="{FF2B5EF4-FFF2-40B4-BE49-F238E27FC236}">
                <a16:creationId xmlns:a16="http://schemas.microsoft.com/office/drawing/2014/main" id="{ECC8B859-F720-A33C-9BC9-F951816360C1}"/>
              </a:ext>
            </a:extLst>
          </p:cNvPr>
          <p:cNvPicPr>
            <a:picLocks noChangeAspect="1"/>
          </p:cNvPicPr>
          <p:nvPr/>
        </p:nvPicPr>
        <p:blipFill>
          <a:blip r:embed="rId2"/>
          <a:stretch>
            <a:fillRect/>
          </a:stretch>
        </p:blipFill>
        <p:spPr>
          <a:xfrm>
            <a:off x="206475" y="1875363"/>
            <a:ext cx="9426757" cy="1966130"/>
          </a:xfrm>
          <a:prstGeom prst="rect">
            <a:avLst/>
          </a:prstGeom>
        </p:spPr>
      </p:pic>
      <p:pic>
        <p:nvPicPr>
          <p:cNvPr id="6" name="図 5"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71B0B7A8-B934-77AF-00C1-65B0F43D2C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554" y="4585823"/>
            <a:ext cx="1720324" cy="1987041"/>
          </a:xfrm>
          <a:prstGeom prst="rect">
            <a:avLst/>
          </a:prstGeom>
        </p:spPr>
      </p:pic>
      <p:pic>
        <p:nvPicPr>
          <p:cNvPr id="8" name="図 7" descr="グラフィカル ユーザー インターフェイス, アプリケーション&#10;&#10;自動的に生成された説明">
            <a:extLst>
              <a:ext uri="{FF2B5EF4-FFF2-40B4-BE49-F238E27FC236}">
                <a16:creationId xmlns:a16="http://schemas.microsoft.com/office/drawing/2014/main" id="{A460A4AE-40BE-3D85-9AE4-43C6749549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4120" y="4585823"/>
            <a:ext cx="1914750" cy="1966130"/>
          </a:xfrm>
          <a:prstGeom prst="rect">
            <a:avLst/>
          </a:prstGeom>
        </p:spPr>
      </p:pic>
      <p:pic>
        <p:nvPicPr>
          <p:cNvPr id="10" name="図 9" descr="グラフィカル ユーザー インターフェイス&#10;&#10;中程度の精度で自動的に生成された説明">
            <a:extLst>
              <a:ext uri="{FF2B5EF4-FFF2-40B4-BE49-F238E27FC236}">
                <a16:creationId xmlns:a16="http://schemas.microsoft.com/office/drawing/2014/main" id="{8E8EF74D-E353-F9A6-A42C-B6ECD52195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6475" y="4606734"/>
            <a:ext cx="3932261" cy="1905226"/>
          </a:xfrm>
          <a:prstGeom prst="rect">
            <a:avLst/>
          </a:prstGeom>
        </p:spPr>
      </p:pic>
      <p:sp>
        <p:nvSpPr>
          <p:cNvPr id="11" name="テキスト ボックス 10">
            <a:extLst>
              <a:ext uri="{FF2B5EF4-FFF2-40B4-BE49-F238E27FC236}">
                <a16:creationId xmlns:a16="http://schemas.microsoft.com/office/drawing/2014/main" id="{7C324920-8258-48E7-8CF1-CC3490023D75}"/>
              </a:ext>
            </a:extLst>
          </p:cNvPr>
          <p:cNvSpPr txBox="1"/>
          <p:nvPr/>
        </p:nvSpPr>
        <p:spPr>
          <a:xfrm>
            <a:off x="363794" y="1229032"/>
            <a:ext cx="7148052" cy="646331"/>
          </a:xfrm>
          <a:prstGeom prst="rect">
            <a:avLst/>
          </a:prstGeom>
          <a:noFill/>
        </p:spPr>
        <p:txBody>
          <a:bodyPr wrap="square" rtlCol="0">
            <a:spAutoFit/>
          </a:bodyPr>
          <a:lstStyle/>
          <a:p>
            <a:r>
              <a:rPr kumimoji="1" lang="ja-JP" altLang="en-US" dirty="0"/>
              <a:t>ヘッダーのプルダウンを作ったのと、カーソルが乗ってるところは色を変えてボタンと分かりやすくしているところ。</a:t>
            </a:r>
          </a:p>
        </p:txBody>
      </p:sp>
      <p:sp>
        <p:nvSpPr>
          <p:cNvPr id="12" name="テキスト ボックス 11">
            <a:extLst>
              <a:ext uri="{FF2B5EF4-FFF2-40B4-BE49-F238E27FC236}">
                <a16:creationId xmlns:a16="http://schemas.microsoft.com/office/drawing/2014/main" id="{72AF1D52-1171-FCD0-C3E9-45FDF75AAB79}"/>
              </a:ext>
            </a:extLst>
          </p:cNvPr>
          <p:cNvSpPr txBox="1"/>
          <p:nvPr/>
        </p:nvSpPr>
        <p:spPr>
          <a:xfrm>
            <a:off x="363793" y="4049762"/>
            <a:ext cx="3932261" cy="369332"/>
          </a:xfrm>
          <a:prstGeom prst="rect">
            <a:avLst/>
          </a:prstGeom>
          <a:noFill/>
        </p:spPr>
        <p:txBody>
          <a:bodyPr wrap="square" rtlCol="0">
            <a:spAutoFit/>
          </a:bodyPr>
          <a:lstStyle/>
          <a:p>
            <a:r>
              <a:rPr kumimoji="1" lang="ja-JP" altLang="en-US" dirty="0"/>
              <a:t>文字がきれいに揃うようにしたこと。</a:t>
            </a:r>
          </a:p>
        </p:txBody>
      </p:sp>
      <p:sp>
        <p:nvSpPr>
          <p:cNvPr id="13" name="テキスト ボックス 12">
            <a:extLst>
              <a:ext uri="{FF2B5EF4-FFF2-40B4-BE49-F238E27FC236}">
                <a16:creationId xmlns:a16="http://schemas.microsoft.com/office/drawing/2014/main" id="{C785AAF4-5E4C-3B55-47AF-7DE7FC8E8CCE}"/>
              </a:ext>
            </a:extLst>
          </p:cNvPr>
          <p:cNvSpPr txBox="1"/>
          <p:nvPr/>
        </p:nvSpPr>
        <p:spPr>
          <a:xfrm>
            <a:off x="5737121" y="4118492"/>
            <a:ext cx="2325331" cy="369332"/>
          </a:xfrm>
          <a:prstGeom prst="rect">
            <a:avLst/>
          </a:prstGeom>
          <a:noFill/>
        </p:spPr>
        <p:txBody>
          <a:bodyPr wrap="square" rtlCol="0">
            <a:spAutoFit/>
          </a:bodyPr>
          <a:lstStyle/>
          <a:p>
            <a:r>
              <a:rPr kumimoji="1" lang="ja-JP" altLang="en-US" dirty="0"/>
              <a:t>これもボタンです。</a:t>
            </a:r>
          </a:p>
        </p:txBody>
      </p:sp>
    </p:spTree>
    <p:extLst>
      <p:ext uri="{BB962C8B-B14F-4D97-AF65-F5344CB8AC3E}">
        <p14:creationId xmlns:p14="http://schemas.microsoft.com/office/powerpoint/2010/main" val="3702641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1D5B5A-37E3-7F86-BFA2-09E1EECABC70}"/>
              </a:ext>
            </a:extLst>
          </p:cNvPr>
          <p:cNvSpPr>
            <a:spLocks noGrp="1"/>
          </p:cNvSpPr>
          <p:nvPr>
            <p:ph type="ctrTitle"/>
          </p:nvPr>
        </p:nvSpPr>
        <p:spPr>
          <a:xfrm>
            <a:off x="206475" y="285136"/>
            <a:ext cx="10284544" cy="693840"/>
          </a:xfrm>
        </p:spPr>
        <p:txBody>
          <a:bodyPr>
            <a:normAutofit fontScale="90000"/>
          </a:bodyPr>
          <a:lstStyle/>
          <a:p>
            <a:pPr algn="l"/>
            <a:r>
              <a:rPr lang="ja-JP" altLang="en-US" sz="4800" u="sng" dirty="0">
                <a:latin typeface="ＭＳ ゴシック" panose="020B0609070205080204" pitchFamily="49" charset="-128"/>
                <a:ea typeface="ＭＳ ゴシック" panose="020B0609070205080204" pitchFamily="49" charset="-128"/>
              </a:rPr>
              <a:t>制作記録</a:t>
            </a:r>
            <a:r>
              <a:rPr lang="en-US" altLang="ja-JP" sz="4800" u="sng" dirty="0">
                <a:latin typeface="ＭＳ ゴシック" panose="020B0609070205080204" pitchFamily="49" charset="-128"/>
                <a:ea typeface="ＭＳ ゴシック" panose="020B0609070205080204" pitchFamily="49" charset="-128"/>
              </a:rPr>
              <a:t>:</a:t>
            </a:r>
            <a:r>
              <a:rPr lang="ja-JP" altLang="en-US" sz="4800" u="sng" dirty="0">
                <a:latin typeface="ＭＳ ゴシック" panose="020B0609070205080204" pitchFamily="49" charset="-128"/>
                <a:ea typeface="ＭＳ ゴシック" panose="020B0609070205080204" pitchFamily="49" charset="-128"/>
              </a:rPr>
              <a:t>もっとやってみたかったこと</a:t>
            </a:r>
            <a:endParaRPr kumimoji="1" lang="ja-JP" altLang="en-US" sz="4800" u="sng" dirty="0">
              <a:latin typeface="ＭＳ ゴシック" panose="020B0609070205080204" pitchFamily="49" charset="-128"/>
              <a:ea typeface="ＭＳ ゴシック" panose="020B0609070205080204" pitchFamily="49" charset="-128"/>
            </a:endParaRPr>
          </a:p>
        </p:txBody>
      </p:sp>
      <p:pic>
        <p:nvPicPr>
          <p:cNvPr id="4" name="図 3">
            <a:extLst>
              <a:ext uri="{FF2B5EF4-FFF2-40B4-BE49-F238E27FC236}">
                <a16:creationId xmlns:a16="http://schemas.microsoft.com/office/drawing/2014/main" id="{ECC8B859-F720-A33C-9BC9-F951816360C1}"/>
              </a:ext>
            </a:extLst>
          </p:cNvPr>
          <p:cNvPicPr>
            <a:picLocks noChangeAspect="1"/>
          </p:cNvPicPr>
          <p:nvPr/>
        </p:nvPicPr>
        <p:blipFill>
          <a:blip r:embed="rId2"/>
          <a:stretch>
            <a:fillRect/>
          </a:stretch>
        </p:blipFill>
        <p:spPr>
          <a:xfrm>
            <a:off x="206475" y="1875363"/>
            <a:ext cx="9426757" cy="1966130"/>
          </a:xfrm>
          <a:prstGeom prst="rect">
            <a:avLst/>
          </a:prstGeom>
        </p:spPr>
      </p:pic>
      <p:sp>
        <p:nvSpPr>
          <p:cNvPr id="11" name="テキスト ボックス 10">
            <a:extLst>
              <a:ext uri="{FF2B5EF4-FFF2-40B4-BE49-F238E27FC236}">
                <a16:creationId xmlns:a16="http://schemas.microsoft.com/office/drawing/2014/main" id="{7C324920-8258-48E7-8CF1-CC3490023D75}"/>
              </a:ext>
            </a:extLst>
          </p:cNvPr>
          <p:cNvSpPr txBox="1"/>
          <p:nvPr/>
        </p:nvSpPr>
        <p:spPr>
          <a:xfrm>
            <a:off x="206475" y="1242503"/>
            <a:ext cx="10048567" cy="369332"/>
          </a:xfrm>
          <a:prstGeom prst="rect">
            <a:avLst/>
          </a:prstGeom>
          <a:noFill/>
        </p:spPr>
        <p:txBody>
          <a:bodyPr wrap="square" rtlCol="0">
            <a:spAutoFit/>
          </a:bodyPr>
          <a:lstStyle/>
          <a:p>
            <a:r>
              <a:rPr kumimoji="1" lang="ja-JP" altLang="en-US" dirty="0"/>
              <a:t>これで実際にそこに飛んだら、自分が今どこにいるかを色付けで分かりやすくしたかった。</a:t>
            </a:r>
          </a:p>
        </p:txBody>
      </p:sp>
      <p:sp>
        <p:nvSpPr>
          <p:cNvPr id="3" name="テキスト ボックス 2">
            <a:extLst>
              <a:ext uri="{FF2B5EF4-FFF2-40B4-BE49-F238E27FC236}">
                <a16:creationId xmlns:a16="http://schemas.microsoft.com/office/drawing/2014/main" id="{3B1CA2C4-8544-8612-E9AD-2EB4C12A8961}"/>
              </a:ext>
            </a:extLst>
          </p:cNvPr>
          <p:cNvSpPr txBox="1"/>
          <p:nvPr/>
        </p:nvSpPr>
        <p:spPr>
          <a:xfrm>
            <a:off x="206474" y="4688709"/>
            <a:ext cx="10048567" cy="646331"/>
          </a:xfrm>
          <a:prstGeom prst="rect">
            <a:avLst/>
          </a:prstGeom>
          <a:noFill/>
        </p:spPr>
        <p:txBody>
          <a:bodyPr wrap="square" rtlCol="0">
            <a:spAutoFit/>
          </a:bodyPr>
          <a:lstStyle/>
          <a:p>
            <a:r>
              <a:rPr kumimoji="1" lang="ja-JP" altLang="en-US" dirty="0"/>
              <a:t>他の人がやっていた待機画面や画像が動くものもやってみたい。</a:t>
            </a:r>
            <a:br>
              <a:rPr kumimoji="1" lang="en-US" altLang="ja-JP" dirty="0"/>
            </a:br>
            <a:r>
              <a:rPr kumimoji="1" lang="en-US" altLang="ja-JP" dirty="0"/>
              <a:t>JavaScript</a:t>
            </a:r>
            <a:r>
              <a:rPr kumimoji="1" lang="ja-JP" altLang="en-US" dirty="0"/>
              <a:t>がまだ不慣れだった。</a:t>
            </a:r>
          </a:p>
        </p:txBody>
      </p:sp>
    </p:spTree>
    <p:extLst>
      <p:ext uri="{BB962C8B-B14F-4D97-AF65-F5344CB8AC3E}">
        <p14:creationId xmlns:p14="http://schemas.microsoft.com/office/powerpoint/2010/main" val="187172081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155</TotalTime>
  <Words>193</Words>
  <Application>Microsoft Office PowerPoint</Application>
  <PresentationFormat>ワイド画面</PresentationFormat>
  <Paragraphs>39</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ＭＳ ゴシック</vt:lpstr>
      <vt:lpstr>游ゴシック</vt:lpstr>
      <vt:lpstr>游ゴシック Light</vt:lpstr>
      <vt:lpstr>Arial</vt:lpstr>
      <vt:lpstr>Office テーマ</vt:lpstr>
      <vt:lpstr>アプリケーション UIデザイン課題</vt:lpstr>
      <vt:lpstr>遷移図</vt:lpstr>
      <vt:lpstr>制作記録:制作環境</vt:lpstr>
      <vt:lpstr>制作記録:工夫した点</vt:lpstr>
      <vt:lpstr>制作記録:もっとやってみたかったこと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俊明 木衛</dc:creator>
  <cp:lastModifiedBy>俊明 木衛</cp:lastModifiedBy>
  <cp:revision>25</cp:revision>
  <dcterms:created xsi:type="dcterms:W3CDTF">2024-06-02T09:19:03Z</dcterms:created>
  <dcterms:modified xsi:type="dcterms:W3CDTF">2024-06-05T20:46:06Z</dcterms:modified>
</cp:coreProperties>
</file>