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9" r:id="rId5"/>
    <p:sldId id="258" r:id="rId6"/>
    <p:sldId id="274" r:id="rId7"/>
    <p:sldId id="283" r:id="rId8"/>
    <p:sldId id="259" r:id="rId9"/>
    <p:sldId id="260" r:id="rId10"/>
    <p:sldId id="261" r:id="rId11"/>
    <p:sldId id="262" r:id="rId12"/>
    <p:sldId id="280" r:id="rId13"/>
    <p:sldId id="263" r:id="rId14"/>
    <p:sldId id="269" r:id="rId15"/>
    <p:sldId id="264" r:id="rId16"/>
    <p:sldId id="278" r:id="rId17"/>
    <p:sldId id="265" r:id="rId18"/>
    <p:sldId id="266" r:id="rId19"/>
    <p:sldId id="277" r:id="rId20"/>
    <p:sldId id="281" r:id="rId21"/>
    <p:sldId id="282" r:id="rId22"/>
    <p:sldId id="267" r:id="rId23"/>
    <p:sldId id="270" r:id="rId24"/>
    <p:sldId id="271" r:id="rId25"/>
    <p:sldId id="272" r:id="rId26"/>
    <p:sldId id="268" r:id="rId27"/>
    <p:sldId id="27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F41A0-0A1C-4E80-83C5-A2990A32D7AE}" v="1" dt="2023-03-17T12:38:14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Fox" userId="11778d00-b776-46cf-846b-c3177a19a59d" providerId="ADAL" clId="{FEF0CDE8-2DCB-44AD-9503-67E091F6CB1C}"/>
    <pc:docChg chg="undo redo custSel addSld delSld modSld">
      <pc:chgData name="Tim Fox" userId="11778d00-b776-46cf-846b-c3177a19a59d" providerId="ADAL" clId="{FEF0CDE8-2DCB-44AD-9503-67E091F6CB1C}" dt="2023-01-18T15:58:28.405" v="4993" actId="6549"/>
      <pc:docMkLst>
        <pc:docMk/>
      </pc:docMkLst>
      <pc:sldChg chg="modSp mod">
        <pc:chgData name="Tim Fox" userId="11778d00-b776-46cf-846b-c3177a19a59d" providerId="ADAL" clId="{FEF0CDE8-2DCB-44AD-9503-67E091F6CB1C}" dt="2023-01-18T15:13:52.332" v="4315" actId="2711"/>
        <pc:sldMkLst>
          <pc:docMk/>
          <pc:sldMk cId="3055559399" sldId="256"/>
        </pc:sldMkLst>
        <pc:spChg chg="mod">
          <ac:chgData name="Tim Fox" userId="11778d00-b776-46cf-846b-c3177a19a59d" providerId="ADAL" clId="{FEF0CDE8-2DCB-44AD-9503-67E091F6CB1C}" dt="2023-01-18T15:13:52.332" v="4315" actId="2711"/>
          <ac:spMkLst>
            <pc:docMk/>
            <pc:sldMk cId="3055559399" sldId="256"/>
            <ac:spMk id="2" creationId="{00000000-0000-0000-0000-000000000000}"/>
          </ac:spMkLst>
        </pc:spChg>
      </pc:sldChg>
      <pc:sldChg chg="modSp add del mod">
        <pc:chgData name="Tim Fox" userId="11778d00-b776-46cf-846b-c3177a19a59d" providerId="ADAL" clId="{FEF0CDE8-2DCB-44AD-9503-67E091F6CB1C}" dt="2023-01-18T15:09:08.827" v="3389" actId="20577"/>
        <pc:sldMkLst>
          <pc:docMk/>
          <pc:sldMk cId="2508639494" sldId="257"/>
        </pc:sldMkLst>
        <pc:spChg chg="mod">
          <ac:chgData name="Tim Fox" userId="11778d00-b776-46cf-846b-c3177a19a59d" providerId="ADAL" clId="{FEF0CDE8-2DCB-44AD-9503-67E091F6CB1C}" dt="2023-01-18T15:09:08.827" v="3389" actId="20577"/>
          <ac:spMkLst>
            <pc:docMk/>
            <pc:sldMk cId="2508639494" sldId="25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14:59.258" v="4335" actId="20577"/>
        <pc:sldMkLst>
          <pc:docMk/>
          <pc:sldMk cId="858500423" sldId="258"/>
        </pc:sldMkLst>
        <pc:spChg chg="mod">
          <ac:chgData name="Tim Fox" userId="11778d00-b776-46cf-846b-c3177a19a59d" providerId="ADAL" clId="{FEF0CDE8-2DCB-44AD-9503-67E091F6CB1C}" dt="2023-01-18T15:14:59.258" v="4335" actId="20577"/>
          <ac:spMkLst>
            <pc:docMk/>
            <pc:sldMk cId="858500423" sldId="258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24:24.204" v="1530" actId="20577"/>
        <pc:sldMkLst>
          <pc:docMk/>
          <pc:sldMk cId="3330977822" sldId="259"/>
        </pc:sldMkLst>
        <pc:spChg chg="mod">
          <ac:chgData name="Tim Fox" userId="11778d00-b776-46cf-846b-c3177a19a59d" providerId="ADAL" clId="{FEF0CDE8-2DCB-44AD-9503-67E091F6CB1C}" dt="2023-01-18T14:23:45.267" v="1486" actId="20577"/>
          <ac:spMkLst>
            <pc:docMk/>
            <pc:sldMk cId="3330977822" sldId="259"/>
            <ac:spMk id="2" creationId="{00000000-0000-0000-0000-000000000000}"/>
          </ac:spMkLst>
        </pc:spChg>
        <pc:spChg chg="mod">
          <ac:chgData name="Tim Fox" userId="11778d00-b776-46cf-846b-c3177a19a59d" providerId="ADAL" clId="{FEF0CDE8-2DCB-44AD-9503-67E091F6CB1C}" dt="2023-01-18T14:24:24.204" v="1530" actId="20577"/>
          <ac:spMkLst>
            <pc:docMk/>
            <pc:sldMk cId="3330977822" sldId="259"/>
            <ac:spMk id="5" creationId="{00000000-0000-0000-0000-000000000000}"/>
          </ac:spMkLst>
        </pc:spChg>
        <pc:graphicFrameChg chg="modGraphic">
          <ac:chgData name="Tim Fox" userId="11778d00-b776-46cf-846b-c3177a19a59d" providerId="ADAL" clId="{FEF0CDE8-2DCB-44AD-9503-67E091F6CB1C}" dt="2023-01-18T14:23:00.730" v="1425" actId="14100"/>
          <ac:graphicFrameMkLst>
            <pc:docMk/>
            <pc:sldMk cId="3330977822" sldId="259"/>
            <ac:graphicFrameMk id="4" creationId="{00000000-0000-0000-0000-000000000000}"/>
          </ac:graphicFrameMkLst>
        </pc:graphicFrameChg>
      </pc:sldChg>
      <pc:sldChg chg="modSp mod">
        <pc:chgData name="Tim Fox" userId="11778d00-b776-46cf-846b-c3177a19a59d" providerId="ADAL" clId="{FEF0CDE8-2DCB-44AD-9503-67E091F6CB1C}" dt="2023-01-18T14:27:26.508" v="1540" actId="14100"/>
        <pc:sldMkLst>
          <pc:docMk/>
          <pc:sldMk cId="1239357238" sldId="260"/>
        </pc:sldMkLst>
        <pc:picChg chg="mod">
          <ac:chgData name="Tim Fox" userId="11778d00-b776-46cf-846b-c3177a19a59d" providerId="ADAL" clId="{FEF0CDE8-2DCB-44AD-9503-67E091F6CB1C}" dt="2023-01-18T14:27:26.508" v="1540" actId="14100"/>
          <ac:picMkLst>
            <pc:docMk/>
            <pc:sldMk cId="1239357238" sldId="260"/>
            <ac:picMk id="3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8T14:33:46.461" v="1776" actId="20577"/>
        <pc:sldMkLst>
          <pc:docMk/>
          <pc:sldMk cId="4288358256" sldId="261"/>
        </pc:sldMkLst>
        <pc:spChg chg="mod">
          <ac:chgData name="Tim Fox" userId="11778d00-b776-46cf-846b-c3177a19a59d" providerId="ADAL" clId="{FEF0CDE8-2DCB-44AD-9503-67E091F6CB1C}" dt="2023-01-18T14:33:46.461" v="1776" actId="20577"/>
          <ac:spMkLst>
            <pc:docMk/>
            <pc:sldMk cId="4288358256" sldId="261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39:09.793" v="2475" actId="255"/>
        <pc:sldMkLst>
          <pc:docMk/>
          <pc:sldMk cId="656217481" sldId="262"/>
        </pc:sldMkLst>
        <pc:spChg chg="mod">
          <ac:chgData name="Tim Fox" userId="11778d00-b776-46cf-846b-c3177a19a59d" providerId="ADAL" clId="{FEF0CDE8-2DCB-44AD-9503-67E091F6CB1C}" dt="2023-01-18T14:39:09.793" v="2475" actId="255"/>
          <ac:spMkLst>
            <pc:docMk/>
            <pc:sldMk cId="656217481" sldId="262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43:17.518" v="3326" actId="29295"/>
        <pc:sldMkLst>
          <pc:docMk/>
          <pc:sldMk cId="2226363360" sldId="263"/>
        </pc:sldMkLst>
        <pc:picChg chg="mod">
          <ac:chgData name="Tim Fox" userId="11778d00-b776-46cf-846b-c3177a19a59d" providerId="ADAL" clId="{FEF0CDE8-2DCB-44AD-9503-67E091F6CB1C}" dt="2023-01-18T14:43:17.518" v="3326" actId="29295"/>
          <ac:picMkLst>
            <pc:docMk/>
            <pc:sldMk cId="2226363360" sldId="263"/>
            <ac:picMk id="4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8T14:54:55.802" v="3377" actId="29295"/>
        <pc:sldMkLst>
          <pc:docMk/>
          <pc:sldMk cId="2955996568" sldId="264"/>
        </pc:sldMkLst>
        <pc:picChg chg="mod">
          <ac:chgData name="Tim Fox" userId="11778d00-b776-46cf-846b-c3177a19a59d" providerId="ADAL" clId="{FEF0CDE8-2DCB-44AD-9503-67E091F6CB1C}" dt="2023-01-18T14:54:55.802" v="3377" actId="29295"/>
          <ac:picMkLst>
            <pc:docMk/>
            <pc:sldMk cId="2955996568" sldId="264"/>
            <ac:picMk id="3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3T15:00:52.896" v="256" actId="207"/>
        <pc:sldMkLst>
          <pc:docMk/>
          <pc:sldMk cId="3464365086" sldId="265"/>
        </pc:sldMkLst>
        <pc:spChg chg="mod">
          <ac:chgData name="Tim Fox" userId="11778d00-b776-46cf-846b-c3177a19a59d" providerId="ADAL" clId="{FEF0CDE8-2DCB-44AD-9503-67E091F6CB1C}" dt="2023-01-13T15:00:52.896" v="256" actId="207"/>
          <ac:spMkLst>
            <pc:docMk/>
            <pc:sldMk cId="3464365086" sldId="265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3T15:01:29.931" v="260" actId="207"/>
        <pc:sldMkLst>
          <pc:docMk/>
          <pc:sldMk cId="258360952" sldId="266"/>
        </pc:sldMkLst>
        <pc:spChg chg="mod">
          <ac:chgData name="Tim Fox" userId="11778d00-b776-46cf-846b-c3177a19a59d" providerId="ADAL" clId="{FEF0CDE8-2DCB-44AD-9503-67E091F6CB1C}" dt="2023-01-13T15:01:29.931" v="260" actId="207"/>
          <ac:spMkLst>
            <pc:docMk/>
            <pc:sldMk cId="258360952" sldId="266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2:26.124" v="4977" actId="2711"/>
        <pc:sldMkLst>
          <pc:docMk/>
          <pc:sldMk cId="1511014861" sldId="267"/>
        </pc:sldMkLst>
        <pc:spChg chg="mod">
          <ac:chgData name="Tim Fox" userId="11778d00-b776-46cf-846b-c3177a19a59d" providerId="ADAL" clId="{FEF0CDE8-2DCB-44AD-9503-67E091F6CB1C}" dt="2023-01-18T15:52:26.124" v="4977" actId="2711"/>
          <ac:spMkLst>
            <pc:docMk/>
            <pc:sldMk cId="1511014861" sldId="26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4:08.702" v="4992"/>
        <pc:sldMkLst>
          <pc:docMk/>
          <pc:sldMk cId="1772298295" sldId="268"/>
        </pc:sldMkLst>
        <pc:spChg chg="mod">
          <ac:chgData name="Tim Fox" userId="11778d00-b776-46cf-846b-c3177a19a59d" providerId="ADAL" clId="{FEF0CDE8-2DCB-44AD-9503-67E091F6CB1C}" dt="2023-01-18T15:54:08.702" v="4992"/>
          <ac:spMkLst>
            <pc:docMk/>
            <pc:sldMk cId="1772298295" sldId="268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3:20.133" v="4990"/>
        <pc:sldMkLst>
          <pc:docMk/>
          <pc:sldMk cId="1738825380" sldId="269"/>
        </pc:sldMkLst>
        <pc:spChg chg="mod">
          <ac:chgData name="Tim Fox" userId="11778d00-b776-46cf-846b-c3177a19a59d" providerId="ADAL" clId="{FEF0CDE8-2DCB-44AD-9503-67E091F6CB1C}" dt="2023-01-18T15:53:20.133" v="4990"/>
          <ac:spMkLst>
            <pc:docMk/>
            <pc:sldMk cId="1738825380" sldId="269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1:40.823" v="4975" actId="20577"/>
        <pc:sldMkLst>
          <pc:docMk/>
          <pc:sldMk cId="2330382293" sldId="272"/>
        </pc:sldMkLst>
        <pc:spChg chg="mod">
          <ac:chgData name="Tim Fox" userId="11778d00-b776-46cf-846b-c3177a19a59d" providerId="ADAL" clId="{FEF0CDE8-2DCB-44AD-9503-67E091F6CB1C}" dt="2023-01-18T15:51:40.823" v="4975" actId="20577"/>
          <ac:spMkLst>
            <pc:docMk/>
            <pc:sldMk cId="2330382293" sldId="272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20:41.949" v="1423" actId="20577"/>
        <pc:sldMkLst>
          <pc:docMk/>
          <pc:sldMk cId="31292064" sldId="274"/>
        </pc:sldMkLst>
        <pc:spChg chg="mod">
          <ac:chgData name="Tim Fox" userId="11778d00-b776-46cf-846b-c3177a19a59d" providerId="ADAL" clId="{FEF0CDE8-2DCB-44AD-9503-67E091F6CB1C}" dt="2023-01-18T14:20:41.949" v="1423" actId="20577"/>
          <ac:spMkLst>
            <pc:docMk/>
            <pc:sldMk cId="31292064" sldId="274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8:28.405" v="4993" actId="6549"/>
        <pc:sldMkLst>
          <pc:docMk/>
          <pc:sldMk cId="604501312" sldId="276"/>
        </pc:sldMkLst>
        <pc:spChg chg="mod">
          <ac:chgData name="Tim Fox" userId="11778d00-b776-46cf-846b-c3177a19a59d" providerId="ADAL" clId="{FEF0CDE8-2DCB-44AD-9503-67E091F6CB1C}" dt="2023-01-18T15:58:28.405" v="4993" actId="6549"/>
          <ac:spMkLst>
            <pc:docMk/>
            <pc:sldMk cId="604501312" sldId="276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7T13:29:56.345" v="992" actId="5793"/>
        <pc:sldMkLst>
          <pc:docMk/>
          <pc:sldMk cId="456582361" sldId="277"/>
        </pc:sldMkLst>
        <pc:spChg chg="mod">
          <ac:chgData name="Tim Fox" userId="11778d00-b776-46cf-846b-c3177a19a59d" providerId="ADAL" clId="{FEF0CDE8-2DCB-44AD-9503-67E091F6CB1C}" dt="2023-01-17T13:29:56.345" v="992" actId="5793"/>
          <ac:spMkLst>
            <pc:docMk/>
            <pc:sldMk cId="456582361" sldId="277"/>
            <ac:spMk id="2" creationId="{00000000-0000-0000-0000-000000000000}"/>
          </ac:spMkLst>
        </pc:spChg>
      </pc:sldChg>
      <pc:sldChg chg="delSp modSp add mod">
        <pc:chgData name="Tim Fox" userId="11778d00-b776-46cf-846b-c3177a19a59d" providerId="ADAL" clId="{FEF0CDE8-2DCB-44AD-9503-67E091F6CB1C}" dt="2023-01-18T14:09:49.002" v="1156" actId="6549"/>
        <pc:sldMkLst>
          <pc:docMk/>
          <pc:sldMk cId="641851501" sldId="278"/>
        </pc:sldMkLst>
        <pc:spChg chg="mod">
          <ac:chgData name="Tim Fox" userId="11778d00-b776-46cf-846b-c3177a19a59d" providerId="ADAL" clId="{FEF0CDE8-2DCB-44AD-9503-67E091F6CB1C}" dt="2023-01-18T14:09:49.002" v="1156" actId="6549"/>
          <ac:spMkLst>
            <pc:docMk/>
            <pc:sldMk cId="641851501" sldId="278"/>
            <ac:spMk id="2" creationId="{00000000-0000-0000-0000-000000000000}"/>
          </ac:spMkLst>
        </pc:spChg>
        <pc:picChg chg="del">
          <ac:chgData name="Tim Fox" userId="11778d00-b776-46cf-846b-c3177a19a59d" providerId="ADAL" clId="{FEF0CDE8-2DCB-44AD-9503-67E091F6CB1C}" dt="2023-01-18T14:08:46.001" v="1001" actId="478"/>
          <ac:picMkLst>
            <pc:docMk/>
            <pc:sldMk cId="641851501" sldId="278"/>
            <ac:picMk id="3" creationId="{00000000-0000-0000-0000-000000000000}"/>
          </ac:picMkLst>
        </pc:picChg>
      </pc:sldChg>
      <pc:sldChg chg="addSp delSp modSp add mod">
        <pc:chgData name="Tim Fox" userId="11778d00-b776-46cf-846b-c3177a19a59d" providerId="ADAL" clId="{FEF0CDE8-2DCB-44AD-9503-67E091F6CB1C}" dt="2023-01-18T14:25:51.983" v="1536"/>
        <pc:sldMkLst>
          <pc:docMk/>
          <pc:sldMk cId="1234681072" sldId="279"/>
        </pc:sldMkLst>
        <pc:spChg chg="mod">
          <ac:chgData name="Tim Fox" userId="11778d00-b776-46cf-846b-c3177a19a59d" providerId="ADAL" clId="{FEF0CDE8-2DCB-44AD-9503-67E091F6CB1C}" dt="2023-01-18T14:14:36.567" v="1297" actId="5793"/>
          <ac:spMkLst>
            <pc:docMk/>
            <pc:sldMk cId="1234681072" sldId="279"/>
            <ac:spMk id="2" creationId="{00000000-0000-0000-0000-000000000000}"/>
          </ac:spMkLst>
        </pc:spChg>
        <pc:picChg chg="add del mod">
          <ac:chgData name="Tim Fox" userId="11778d00-b776-46cf-846b-c3177a19a59d" providerId="ADAL" clId="{FEF0CDE8-2DCB-44AD-9503-67E091F6CB1C}" dt="2023-01-18T14:13:31.948" v="1233"/>
          <ac:picMkLst>
            <pc:docMk/>
            <pc:sldMk cId="1234681072" sldId="279"/>
            <ac:picMk id="1026" creationId="{D4A13380-A1E1-F312-49B9-A4DCEA0D6CB9}"/>
          </ac:picMkLst>
        </pc:picChg>
        <pc:picChg chg="add mod">
          <ac:chgData name="Tim Fox" userId="11778d00-b776-46cf-846b-c3177a19a59d" providerId="ADAL" clId="{FEF0CDE8-2DCB-44AD-9503-67E091F6CB1C}" dt="2023-01-18T14:25:51.983" v="1536"/>
          <ac:picMkLst>
            <pc:docMk/>
            <pc:sldMk cId="1234681072" sldId="279"/>
            <ac:picMk id="1028" creationId="{627C4972-AC93-AAF8-7A39-959911D0D3F2}"/>
          </ac:picMkLst>
        </pc:picChg>
      </pc:sldChg>
      <pc:sldChg chg="addSp modSp add mod">
        <pc:chgData name="Tim Fox" userId="11778d00-b776-46cf-846b-c3177a19a59d" providerId="ADAL" clId="{FEF0CDE8-2DCB-44AD-9503-67E091F6CB1C}" dt="2023-01-18T14:41:05.345" v="3324" actId="29295"/>
        <pc:sldMkLst>
          <pc:docMk/>
          <pc:sldMk cId="772454692" sldId="280"/>
        </pc:sldMkLst>
        <pc:spChg chg="mod">
          <ac:chgData name="Tim Fox" userId="11778d00-b776-46cf-846b-c3177a19a59d" providerId="ADAL" clId="{FEF0CDE8-2DCB-44AD-9503-67E091F6CB1C}" dt="2023-01-18T14:40:08.312" v="3321" actId="6549"/>
          <ac:spMkLst>
            <pc:docMk/>
            <pc:sldMk cId="772454692" sldId="280"/>
            <ac:spMk id="2" creationId="{00000000-0000-0000-0000-000000000000}"/>
          </ac:spMkLst>
        </pc:spChg>
        <pc:picChg chg="add mod">
          <ac:chgData name="Tim Fox" userId="11778d00-b776-46cf-846b-c3177a19a59d" providerId="ADAL" clId="{FEF0CDE8-2DCB-44AD-9503-67E091F6CB1C}" dt="2023-01-18T14:41:05.345" v="3324" actId="29295"/>
          <ac:picMkLst>
            <pc:docMk/>
            <pc:sldMk cId="772454692" sldId="280"/>
            <ac:picMk id="4" creationId="{4E358CA9-DE48-98E0-A1A3-4638045E4AC9}"/>
          </ac:picMkLst>
        </pc:picChg>
      </pc:sldChg>
      <pc:sldChg chg="modSp add mod">
        <pc:chgData name="Tim Fox" userId="11778d00-b776-46cf-846b-c3177a19a59d" providerId="ADAL" clId="{FEF0CDE8-2DCB-44AD-9503-67E091F6CB1C}" dt="2023-01-18T15:42:21.804" v="4970" actId="20577"/>
        <pc:sldMkLst>
          <pc:docMk/>
          <pc:sldMk cId="3856088922" sldId="281"/>
        </pc:sldMkLst>
        <pc:spChg chg="mod">
          <ac:chgData name="Tim Fox" userId="11778d00-b776-46cf-846b-c3177a19a59d" providerId="ADAL" clId="{FEF0CDE8-2DCB-44AD-9503-67E091F6CB1C}" dt="2023-01-18T15:42:21.804" v="4970" actId="20577"/>
          <ac:spMkLst>
            <pc:docMk/>
            <pc:sldMk cId="3856088922" sldId="281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8T15:43:47.542" v="4972" actId="313"/>
        <pc:sldMkLst>
          <pc:docMk/>
          <pc:sldMk cId="57695601" sldId="282"/>
        </pc:sldMkLst>
        <pc:spChg chg="mod">
          <ac:chgData name="Tim Fox" userId="11778d00-b776-46cf-846b-c3177a19a59d" providerId="ADAL" clId="{FEF0CDE8-2DCB-44AD-9503-67E091F6CB1C}" dt="2023-01-18T15:43:47.542" v="4972" actId="313"/>
          <ac:spMkLst>
            <pc:docMk/>
            <pc:sldMk cId="57695601" sldId="282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8T15:19:31.924" v="4821" actId="255"/>
        <pc:sldMkLst>
          <pc:docMk/>
          <pc:sldMk cId="1866562555" sldId="283"/>
        </pc:sldMkLst>
        <pc:spChg chg="mod">
          <ac:chgData name="Tim Fox" userId="11778d00-b776-46cf-846b-c3177a19a59d" providerId="ADAL" clId="{FEF0CDE8-2DCB-44AD-9503-67E091F6CB1C}" dt="2023-01-18T15:19:31.924" v="4821" actId="255"/>
          <ac:spMkLst>
            <pc:docMk/>
            <pc:sldMk cId="1866562555" sldId="283"/>
            <ac:spMk id="2" creationId="{00000000-0000-0000-0000-000000000000}"/>
          </ac:spMkLst>
        </pc:spChg>
      </pc:sldChg>
    </pc:docChg>
  </pc:docChgLst>
  <pc:docChgLst>
    <pc:chgData name="Tim Fox" userId="11778d00-b776-46cf-846b-c3177a19a59d" providerId="ADAL" clId="{AF7F41A0-0A1C-4E80-83C5-A2990A32D7AE}"/>
    <pc:docChg chg="modSld">
      <pc:chgData name="Tim Fox" userId="11778d00-b776-46cf-846b-c3177a19a59d" providerId="ADAL" clId="{AF7F41A0-0A1C-4E80-83C5-A2990A32D7AE}" dt="2023-03-17T16:35:04.895" v="43" actId="20577"/>
      <pc:docMkLst>
        <pc:docMk/>
      </pc:docMkLst>
      <pc:sldChg chg="modSp mod">
        <pc:chgData name="Tim Fox" userId="11778d00-b776-46cf-846b-c3177a19a59d" providerId="ADAL" clId="{AF7F41A0-0A1C-4E80-83C5-A2990A32D7AE}" dt="2023-03-17T12:34:56.306" v="39" actId="20577"/>
        <pc:sldMkLst>
          <pc:docMk/>
          <pc:sldMk cId="3055559399" sldId="256"/>
        </pc:sldMkLst>
        <pc:spChg chg="mod">
          <ac:chgData name="Tim Fox" userId="11778d00-b776-46cf-846b-c3177a19a59d" providerId="ADAL" clId="{AF7F41A0-0A1C-4E80-83C5-A2990A32D7AE}" dt="2023-03-17T12:34:56.306" v="39" actId="20577"/>
          <ac:spMkLst>
            <pc:docMk/>
            <pc:sldMk cId="3055559399" sldId="256"/>
            <ac:spMk id="3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17T16:34:47.512" v="41" actId="20577"/>
        <pc:sldMkLst>
          <pc:docMk/>
          <pc:sldMk cId="2508639494" sldId="257"/>
        </pc:sldMkLst>
        <pc:spChg chg="mod">
          <ac:chgData name="Tim Fox" userId="11778d00-b776-46cf-846b-c3177a19a59d" providerId="ADAL" clId="{AF7F41A0-0A1C-4E80-83C5-A2990A32D7AE}" dt="2023-03-17T16:34:47.512" v="41" actId="20577"/>
          <ac:spMkLst>
            <pc:docMk/>
            <pc:sldMk cId="2508639494" sldId="25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01T14:19:01.142" v="12" actId="6549"/>
        <pc:sldMkLst>
          <pc:docMk/>
          <pc:sldMk cId="258360952" sldId="266"/>
        </pc:sldMkLst>
        <pc:spChg chg="mod">
          <ac:chgData name="Tim Fox" userId="11778d00-b776-46cf-846b-c3177a19a59d" providerId="ADAL" clId="{AF7F41A0-0A1C-4E80-83C5-A2990A32D7AE}" dt="2023-03-01T14:19:01.142" v="12" actId="6549"/>
          <ac:spMkLst>
            <pc:docMk/>
            <pc:sldMk cId="258360952" sldId="266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17T16:35:04.895" v="43" actId="20577"/>
        <pc:sldMkLst>
          <pc:docMk/>
          <pc:sldMk cId="2528740758" sldId="273"/>
        </pc:sldMkLst>
        <pc:spChg chg="mod">
          <ac:chgData name="Tim Fox" userId="11778d00-b776-46cf-846b-c3177a19a59d" providerId="ADAL" clId="{AF7F41A0-0A1C-4E80-83C5-A2990A32D7AE}" dt="2023-03-17T16:35:04.895" v="43" actId="20577"/>
          <ac:spMkLst>
            <pc:docMk/>
            <pc:sldMk cId="2528740758" sldId="273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01T14:21:38.753" v="13" actId="6549"/>
        <pc:sldMkLst>
          <pc:docMk/>
          <pc:sldMk cId="456582361" sldId="277"/>
        </pc:sldMkLst>
        <pc:spChg chg="mod">
          <ac:chgData name="Tim Fox" userId="11778d00-b776-46cf-846b-c3177a19a59d" providerId="ADAL" clId="{AF7F41A0-0A1C-4E80-83C5-A2990A32D7AE}" dt="2023-03-01T14:21:38.753" v="13" actId="6549"/>
          <ac:spMkLst>
            <pc:docMk/>
            <pc:sldMk cId="456582361" sldId="27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01T14:14:20.260" v="8" actId="20577"/>
        <pc:sldMkLst>
          <pc:docMk/>
          <pc:sldMk cId="641851501" sldId="278"/>
        </pc:sldMkLst>
        <pc:spChg chg="mod">
          <ac:chgData name="Tim Fox" userId="11778d00-b776-46cf-846b-c3177a19a59d" providerId="ADAL" clId="{AF7F41A0-0A1C-4E80-83C5-A2990A32D7AE}" dt="2023-03-01T14:14:20.260" v="8" actId="20577"/>
          <ac:spMkLst>
            <pc:docMk/>
            <pc:sldMk cId="641851501" sldId="278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01T13:42:50.297" v="0" actId="20577"/>
        <pc:sldMkLst>
          <pc:docMk/>
          <pc:sldMk cId="1866562555" sldId="283"/>
        </pc:sldMkLst>
        <pc:spChg chg="mod">
          <ac:chgData name="Tim Fox" userId="11778d00-b776-46cf-846b-c3177a19a59d" providerId="ADAL" clId="{AF7F41A0-0A1C-4E80-83C5-A2990A32D7AE}" dt="2023-03-01T13:42:50.297" v="0" actId="20577"/>
          <ac:spMkLst>
            <pc:docMk/>
            <pc:sldMk cId="1866562555" sldId="28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EDE4-EBC1-44BD-AB94-72613FE76A8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learn/understanding-the-powershell-pipeline?view=powershell-6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usiness.com/articles/functions-in-powershell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4sysops.com/archives/how-to-create-a-powershell-alia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427/PS_L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scripting/understanding-the-six-powershell-profile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Automate Your Quality of Life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Active Directory heavy examples, and some other tips</a:t>
            </a:r>
          </a:p>
        </p:txBody>
      </p:sp>
    </p:spTree>
    <p:extLst>
      <p:ext uri="{BB962C8B-B14F-4D97-AF65-F5344CB8AC3E}">
        <p14:creationId xmlns:p14="http://schemas.microsoft.com/office/powerpoint/2010/main" val="305555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\$user\Documents\</a:t>
            </a:r>
            <a:r>
              <a:rPr lang="en-US" sz="2400" dirty="0" err="1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 Profile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PowerShell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PowerShell ISE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VS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All 3 files are identical so that all interpreters load the same things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These 3 files also exist in the user folders for multiple users for a consistent user experience across user accounts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this trick to have a consistent user experience across different accounts that you run PowerShell under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11 users a slightly different folder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PowerShell 7 also has a config file you can set</a:t>
            </a:r>
          </a:p>
        </p:txBody>
      </p:sp>
    </p:spTree>
    <p:extLst>
      <p:ext uri="{BB962C8B-B14F-4D97-AF65-F5344CB8AC3E}">
        <p14:creationId xmlns:p14="http://schemas.microsoft.com/office/powerpoint/2010/main" val="428835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PowerShell Profile File</a:t>
            </a:r>
            <a:endParaRPr lang="en-US" sz="2400" dirty="0"/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006400"/>
                </a:solidFill>
              </a:rPr>
              <a:t># Clears Console Window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Clear-Host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Sets Domain/Username variable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A82D00"/>
                </a:solidFill>
              </a:rPr>
              <a:t>$user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696969"/>
                </a:solidFill>
              </a:rPr>
              <a:t>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whoami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directory where my scripts are stored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A82D00"/>
                </a:solidFill>
              </a:rPr>
              <a:t>$autoload</a:t>
            </a:r>
            <a:r>
              <a:rPr lang="en-US" sz="1600" dirty="0">
                <a:solidFill>
                  <a:srgbClr val="696969"/>
                </a:solidFill>
              </a:rPr>
              <a:t>=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columbusairports.com\Documents\GitHub\</a:t>
            </a:r>
            <a:r>
              <a:rPr lang="en-US" sz="1600" dirty="0" err="1">
                <a:solidFill>
                  <a:srgbClr val="8B0000"/>
                </a:solidFill>
              </a:rPr>
              <a:t>GTFox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 err="1">
                <a:solidFill>
                  <a:srgbClr val="8B0000"/>
                </a:solidFill>
              </a:rPr>
              <a:t>Powershell</a:t>
            </a:r>
            <a:r>
              <a:rPr lang="en-US" sz="1600" dirty="0">
                <a:solidFill>
                  <a:srgbClr val="8B0000"/>
                </a:solidFill>
              </a:rPr>
              <a:t>\Autoload"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load all scripts in autoload folder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Get-</a:t>
            </a:r>
            <a:r>
              <a:rPr lang="en-US" sz="1600" dirty="0" err="1">
                <a:solidFill>
                  <a:srgbClr val="0000FF"/>
                </a:solidFill>
              </a:rPr>
              <a:t>ChildItem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r>
              <a:rPr lang="en-US" sz="1600" dirty="0">
                <a:solidFill>
                  <a:srgbClr val="A82D00"/>
                </a:solidFill>
              </a:rPr>
              <a:t>${autoload}</a:t>
            </a:r>
            <a:r>
              <a:rPr lang="en-US" sz="1600" dirty="0">
                <a:solidFill>
                  <a:srgbClr val="8B0000"/>
                </a:solidFill>
              </a:rPr>
              <a:t>\*.ps1"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696969"/>
                </a:solidFill>
              </a:rPr>
              <a:t>|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ForEach</a:t>
            </a:r>
            <a:r>
              <a:rPr lang="en-US" sz="1600" dirty="0">
                <a:solidFill>
                  <a:srgbClr val="0000FF"/>
                </a:solidFill>
              </a:rPr>
              <a:t>-Object</a:t>
            </a:r>
            <a:r>
              <a:rPr lang="en-US" sz="1600" dirty="0">
                <a:solidFill>
                  <a:prstClr val="black"/>
                </a:solidFill>
              </a:rPr>
              <a:t>{</a:t>
            </a:r>
            <a:r>
              <a:rPr lang="en-US" sz="1600" dirty="0">
                <a:solidFill>
                  <a:srgbClr val="696969"/>
                </a:solidFill>
              </a:rPr>
              <a:t>.</a:t>
            </a:r>
            <a:r>
              <a:rPr lang="en-US" sz="1600" dirty="0">
                <a:solidFill>
                  <a:srgbClr val="A82D00"/>
                </a:solidFill>
              </a:rPr>
              <a:t>$_</a:t>
            </a:r>
            <a:r>
              <a:rPr lang="en-US" sz="1600" dirty="0">
                <a:solidFill>
                  <a:prstClr val="black"/>
                </a:solidFill>
              </a:rPr>
              <a:t>}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Turns On Transcription - Functionality moved to Transcription.ps1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start-transcript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-path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columbusairports.com\Documents\Code\Transcripts\</a:t>
            </a:r>
            <a:r>
              <a:rPr lang="en-US" sz="1600" dirty="0">
                <a:solidFill>
                  <a:srgbClr val="A82D00"/>
                </a:solidFill>
              </a:rPr>
              <a:t>$</a:t>
            </a:r>
            <a:r>
              <a:rPr lang="en-US" sz="1600" dirty="0" err="1">
                <a:solidFill>
                  <a:srgbClr val="A82D00"/>
                </a:solidFill>
              </a:rPr>
              <a:t>env:username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>
                <a:solidFill>
                  <a:prstClr val="black"/>
                </a:solidFill>
              </a:rPr>
              <a:t>$(</a:t>
            </a:r>
            <a:r>
              <a:rPr lang="en-US" sz="1600" dirty="0">
                <a:solidFill>
                  <a:srgbClr val="0000FF"/>
                </a:solidFill>
              </a:rPr>
              <a:t>get-date</a:t>
            </a:r>
            <a:r>
              <a:rPr lang="en-US" sz="1600" dirty="0">
                <a:solidFill>
                  <a:srgbClr val="8B000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-f</a:t>
            </a:r>
            <a:r>
              <a:rPr lang="en-US" sz="1600" dirty="0">
                <a:solidFill>
                  <a:srgbClr val="8B0000"/>
                </a:solidFill>
              </a:rPr>
              <a:t> </a:t>
            </a:r>
            <a:r>
              <a:rPr lang="en-US" sz="1600" dirty="0" err="1">
                <a:solidFill>
                  <a:srgbClr val="8A2BE2"/>
                </a:solidFill>
              </a:rPr>
              <a:t>yyyy</a:t>
            </a:r>
            <a:r>
              <a:rPr lang="en-US" sz="1600" dirty="0">
                <a:solidFill>
                  <a:srgbClr val="8A2BE2"/>
                </a:solidFill>
              </a:rPr>
              <a:t>-MM-dd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  <a:r>
              <a:rPr lang="en-US" sz="1600" dirty="0">
                <a:solidFill>
                  <a:srgbClr val="8B0000"/>
                </a:solidFill>
              </a:rPr>
              <a:t>-ISE.txt"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-Append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#Insprational Saying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Inspirational-Sayings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Set-Location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columbusairports.com\Documents\GitHub\</a:t>
            </a:r>
            <a:r>
              <a:rPr lang="en-US" sz="1600" dirty="0" err="1">
                <a:solidFill>
                  <a:srgbClr val="8B0000"/>
                </a:solidFill>
              </a:rPr>
              <a:t>GTFox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 err="1">
                <a:solidFill>
                  <a:srgbClr val="8B0000"/>
                </a:solidFill>
              </a:rPr>
              <a:t>Powershell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Welcome message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Write-Host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"`</a:t>
            </a:r>
            <a:r>
              <a:rPr lang="en-US" sz="1600" dirty="0" err="1">
                <a:solidFill>
                  <a:srgbClr val="8B0000"/>
                </a:solidFill>
              </a:rPr>
              <a:t>nYou</a:t>
            </a:r>
            <a:r>
              <a:rPr lang="en-US" sz="1600" dirty="0">
                <a:solidFill>
                  <a:srgbClr val="8B0000"/>
                </a:solidFill>
              </a:rPr>
              <a:t> are now entering a custom PowerShell Environment:"</a:t>
            </a:r>
            <a:r>
              <a:rPr lang="en-US" sz="1600" dirty="0">
                <a:solidFill>
                  <a:srgbClr val="A82D00"/>
                </a:solidFill>
              </a:rPr>
              <a:t>$user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</a:t>
            </a:r>
            <a:r>
              <a:rPr lang="en-US" sz="1600" dirty="0" err="1">
                <a:solidFill>
                  <a:srgbClr val="000080"/>
                </a:solidFill>
              </a:rPr>
              <a:t>foregroundcolor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"black"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</a:t>
            </a:r>
            <a:r>
              <a:rPr lang="en-US" sz="1600" dirty="0" err="1">
                <a:solidFill>
                  <a:srgbClr val="000080"/>
                </a:solidFill>
              </a:rPr>
              <a:t>backgroundcolor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r>
              <a:rPr lang="en-US" sz="1600" dirty="0" err="1">
                <a:solidFill>
                  <a:srgbClr val="8B0000"/>
                </a:solidFill>
              </a:rPr>
              <a:t>yellow"</a:t>
            </a:r>
            <a:r>
              <a:rPr lang="en-US" sz="1600" dirty="0" err="1">
                <a:solidFill>
                  <a:srgbClr val="8A2BE2"/>
                </a:solidFill>
              </a:rPr>
              <a:t>`n</a:t>
            </a:r>
            <a:r>
              <a:rPr lang="en-US" sz="1600" dirty="0">
                <a:solidFill>
                  <a:srgbClr val="8A2BE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21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PowerShell Profile File in Action</a:t>
            </a:r>
            <a:endParaRPr lang="en-US" sz="1600" dirty="0">
              <a:solidFill>
                <a:srgbClr val="8A2BE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58CA9-DE48-98E0-A1A3-4638045E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2720374"/>
            <a:ext cx="12192000" cy="14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Logging Scheme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undo in PowerShell!!!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Transcription Logs can Establish what you (or somebody else) did in order fix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471836" y="1799680"/>
            <a:ext cx="9516596" cy="49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97455"/>
            <a:ext cx="1201940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the PowerShell Pipeline</a:t>
            </a:r>
          </a:p>
          <a:p>
            <a:r>
              <a:rPr lang="en-US" dirty="0"/>
              <a:t>Pipelines act like a series of connected segments of pipe. Items moving along the pipeline pass through each segment. To create a pipeline in PowerShell, you connect commands together with the pipe operator "|". The output of each command is used as input to the next command.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https://docs.microsoft.com/en-us/powershell/scripting/learn/understanding-the-powershell-pipeline?view=powershell-6</a:t>
            </a:r>
            <a:endParaRPr lang="en-US" dirty="0"/>
          </a:p>
          <a:p>
            <a:endParaRPr lang="en-US" dirty="0"/>
          </a:p>
          <a:p>
            <a:r>
              <a:rPr lang="en-US" dirty="0"/>
              <a:t>Feeding the output from one command into another command.  More on this Later.</a:t>
            </a:r>
          </a:p>
          <a:p>
            <a:endParaRPr lang="en-US" dirty="0"/>
          </a:p>
          <a:p>
            <a:r>
              <a:rPr lang="en-US" dirty="0"/>
              <a:t>Ex: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</a:t>
            </a:r>
            <a:r>
              <a:rPr lang="en-US" dirty="0" err="1"/>
              <a:t>gtfox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select attributes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select attributes for all users in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 | Select-Object Name, </a:t>
            </a:r>
            <a:r>
              <a:rPr lang="en-US" dirty="0" err="1"/>
              <a:t>UserPrincipalName</a:t>
            </a:r>
            <a:r>
              <a:rPr lang="en-US" dirty="0"/>
              <a:t>, SID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Lists Name, UPN, &amp; 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 | select Name, </a:t>
            </a:r>
            <a:r>
              <a:rPr lang="en-US" dirty="0" err="1"/>
              <a:t>UserPrincipalName</a:t>
            </a:r>
            <a:r>
              <a:rPr lang="en-US" dirty="0"/>
              <a:t>, SID | Sort-Object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Name, UPM, SID; Sorted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ADComputer</a:t>
            </a:r>
            <a:r>
              <a:rPr lang="en-US" dirty="0"/>
              <a:t> -filter * -</a:t>
            </a:r>
            <a:r>
              <a:rPr lang="en-US" dirty="0" err="1"/>
              <a:t>searchbase</a:t>
            </a:r>
            <a:r>
              <a:rPr lang="en-US" dirty="0"/>
              <a:t> "OU=</a:t>
            </a:r>
            <a:r>
              <a:rPr lang="en-US" dirty="0" err="1"/>
              <a:t>computers,DC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 -server contoso.com -properties comment | </a:t>
            </a:r>
          </a:p>
          <a:p>
            <a:r>
              <a:rPr lang="en-US" dirty="0"/>
              <a:t>    	Where-Object { $_.comment -ne "</a:t>
            </a:r>
            <a:r>
              <a:rPr lang="en-US" dirty="0" err="1"/>
              <a:t>noreboot</a:t>
            </a:r>
            <a:r>
              <a:rPr lang="en-US" dirty="0"/>
              <a:t>" } | </a:t>
            </a:r>
          </a:p>
          <a:p>
            <a:r>
              <a:rPr lang="en-US" dirty="0"/>
              <a:t>    	Select-Object name | </a:t>
            </a:r>
          </a:p>
          <a:p>
            <a:r>
              <a:rPr lang="en-US" dirty="0"/>
              <a:t>    	Sort-Object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82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Functions</a:t>
            </a:r>
            <a:endParaRPr lang="en-US" sz="2400" dirty="0"/>
          </a:p>
          <a:p>
            <a:r>
              <a:rPr lang="en-US" dirty="0"/>
              <a:t>… a way of collecting up a bunch of code to perform one or many different times by just pointing to it instead of duplicating that code repeatedly.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https://www.business.com/articles/functions-in-powershell/</a:t>
            </a:r>
            <a:endParaRPr lang="en-US" dirty="0"/>
          </a:p>
          <a:p>
            <a:r>
              <a:rPr lang="en-US" dirty="0"/>
              <a:t>AKA – A Way to Improve Your Quality Of Life and save you from mundane repeatable tasks.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011097" y="2164860"/>
            <a:ext cx="8000412" cy="4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Functions part 2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and easy way to cough up a QOTD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Illustrates how  you can obtain a random line of text (or value from a file and use it)</a:t>
            </a:r>
          </a:p>
          <a:p>
            <a:endParaRPr lang="en-US" sz="180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Get-QTOD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'Gray'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'Red'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'Yellow'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'Green'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'Cyan'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'Magenta'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DarkYellow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DarkGray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$QTOD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"C:\Users\gtfox\OneDrive - columbusairports.com\Documents\GitHub\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GTFox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\QTOD.txt"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`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$QTOD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85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Aliases</a:t>
            </a:r>
            <a:endParaRPr lang="en-US" sz="2400" dirty="0"/>
          </a:p>
          <a:p>
            <a:r>
              <a:rPr lang="en-US" dirty="0"/>
              <a:t>A PowerShell alias is a shortcut to a command that can save you some keystrokes and help you remember commands.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https://4sysops.com/archives/how-to-create-a-powershell-alias/</a:t>
            </a:r>
            <a:endParaRPr lang="en-US" dirty="0"/>
          </a:p>
          <a:p>
            <a:r>
              <a:rPr lang="en-US" dirty="0" err="1"/>
              <a:t>dir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endParaRPr lang="en-US" dirty="0"/>
          </a:p>
          <a:p>
            <a:r>
              <a:rPr lang="en-US" dirty="0"/>
              <a:t>ipconfig = Get-</a:t>
            </a:r>
            <a:r>
              <a:rPr lang="en-US" dirty="0" err="1"/>
              <a:t>NetIPConfiguration</a:t>
            </a:r>
            <a:endParaRPr lang="en-US" dirty="0"/>
          </a:p>
          <a:p>
            <a:r>
              <a:rPr lang="en-US" dirty="0"/>
              <a:t>ping = Test-</a:t>
            </a:r>
            <a:r>
              <a:rPr lang="en-US" dirty="0" err="1"/>
              <a:t>NetConnection</a:t>
            </a:r>
            <a:endParaRPr lang="en-US" dirty="0"/>
          </a:p>
          <a:p>
            <a:r>
              <a:rPr lang="en-US" dirty="0" err="1"/>
              <a:t>nslookup</a:t>
            </a:r>
            <a:r>
              <a:rPr lang="en-US" dirty="0"/>
              <a:t> = Resolve-</a:t>
            </a:r>
            <a:r>
              <a:rPr lang="en-US" dirty="0" err="1"/>
              <a:t>DnsName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Get-Alias – Lists all Aliases loaded on your session</a:t>
            </a:r>
          </a:p>
          <a:p>
            <a:endParaRPr lang="en-US" dirty="0"/>
          </a:p>
          <a:p>
            <a:r>
              <a:rPr lang="en-US" dirty="0"/>
              <a:t>You can create your own Aliases to suit your needs and load them with your PowerShell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</a:t>
            </a:r>
            <a:r>
              <a:rPr lang="en-US" dirty="0" err="1"/>
              <a:t>ifconfig</a:t>
            </a:r>
            <a:r>
              <a:rPr lang="en-US" dirty="0"/>
              <a:t> ipconfig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 Type "edit &lt;</a:t>
            </a:r>
            <a:r>
              <a:rPr lang="en-US" dirty="0" err="1">
                <a:solidFill>
                  <a:srgbClr val="00B050"/>
                </a:solidFill>
              </a:rPr>
              <a:t>filename.ext</a:t>
            </a:r>
            <a:r>
              <a:rPr lang="en-US" dirty="0">
                <a:solidFill>
                  <a:srgbClr val="00B050"/>
                </a:solidFill>
              </a:rPr>
              <a:t>&gt;" and the file will open with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edit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 Exchange Remote PowerShell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Exchange-Console D:\scripts\Powershell\Exchange\ExchangeShell.ps1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6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Session Variables</a:t>
            </a:r>
          </a:p>
          <a:p>
            <a:pPr lvl="1"/>
            <a:r>
              <a:rPr lang="en-US" dirty="0"/>
              <a:t>You can create and store variables for the life of your session.  This may be a commonly used value that you use across multiple 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ver</a:t>
            </a:r>
            <a:r>
              <a:rPr lang="en-US" dirty="0"/>
              <a:t> = $</a:t>
            </a:r>
            <a:r>
              <a:rPr lang="en-US" dirty="0" err="1"/>
              <a:t>psversiontable.PSVersion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Could have been done with an 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scriptsotput</a:t>
            </a:r>
            <a:r>
              <a:rPr lang="en-US" dirty="0"/>
              <a:t> = “d:\scripts\output\”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DesktopPath</a:t>
            </a:r>
            <a:r>
              <a:rPr lang="en-US" dirty="0"/>
              <a:t> = [</a:t>
            </a:r>
            <a:r>
              <a:rPr lang="en-US" dirty="0" err="1"/>
              <a:t>System.Environment</a:t>
            </a:r>
            <a:r>
              <a:rPr lang="en-US" dirty="0"/>
              <a:t>]::</a:t>
            </a:r>
            <a:r>
              <a:rPr lang="en-US" dirty="0" err="1"/>
              <a:t>GetFolderPath</a:t>
            </a:r>
            <a:r>
              <a:rPr lang="en-US" dirty="0"/>
              <a:t>([</a:t>
            </a:r>
            <a:r>
              <a:rPr lang="en-US" dirty="0" err="1"/>
              <a:t>System.Environment+SpecialFolder</a:t>
            </a:r>
            <a:r>
              <a:rPr lang="en-US" dirty="0"/>
              <a:t>]::Desktop)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Returns \Users\</a:t>
            </a:r>
            <a:r>
              <a:rPr lang="en-US" dirty="0" err="1">
                <a:solidFill>
                  <a:srgbClr val="00B050"/>
                </a:solidFill>
              </a:rPr>
              <a:t>JimBob</a:t>
            </a:r>
            <a:r>
              <a:rPr lang="en-US" dirty="0">
                <a:solidFill>
                  <a:srgbClr val="00B050"/>
                </a:solidFill>
              </a:rPr>
              <a:t>\Desktop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DesktopWorkingPath</a:t>
            </a:r>
            <a:r>
              <a:rPr lang="en-US" dirty="0"/>
              <a:t> = “$</a:t>
            </a:r>
            <a:r>
              <a:rPr lang="en-US" dirty="0" err="1"/>
              <a:t>desktopPath</a:t>
            </a:r>
            <a:r>
              <a:rPr lang="en-US" dirty="0"/>
              <a:t>\working”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Returns \Users\</a:t>
            </a:r>
            <a:r>
              <a:rPr lang="en-US" dirty="0" err="1">
                <a:solidFill>
                  <a:srgbClr val="00B050"/>
                </a:solidFill>
              </a:rPr>
              <a:t>JimBob</a:t>
            </a:r>
            <a:r>
              <a:rPr lang="en-US" dirty="0">
                <a:solidFill>
                  <a:srgbClr val="00B050"/>
                </a:solidFill>
              </a:rPr>
              <a:t>\Desktop\Working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PowerShellPath</a:t>
            </a:r>
            <a:r>
              <a:rPr lang="en-US" dirty="0"/>
              <a:t> = “d:\scripts\”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Parameters</a:t>
            </a:r>
          </a:p>
          <a:p>
            <a:pPr lvl="1"/>
            <a:r>
              <a:rPr lang="en-US" dirty="0"/>
              <a:t>You can write scripts that take an input (parameter) to do work.  You can also use multiple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dice rolling script I wrote as a personal challenge years ago.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roll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!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!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`n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$counter++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-min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-max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srgbClr val="8B0000"/>
                </a:solidFill>
                <a:latin typeface="Lucida Console" panose="020B0609040504020204" pitchFamily="49" charset="0"/>
              </a:rPr>
              <a:t>Dice "</a:t>
            </a:r>
            <a:r>
              <a:rPr lang="en-US" sz="180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counter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": "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"magenta"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8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Tim Fox</a:t>
            </a:r>
          </a:p>
          <a:p>
            <a:pPr algn="ctr"/>
            <a:r>
              <a:rPr lang="en-US" sz="3600" dirty="0"/>
              <a:t>Automation Engineer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20 Years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15 Years wearing a combination of System, Network, Infrastructure, + Administrator, Engineer, Architect, Developer hat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Command Line Fool since 1994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Lazy Windows Administrator since 2006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PowerShell Enthusiast since 2013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Loves all things mechanical &amp; electrical </a:t>
            </a:r>
            <a:r>
              <a:rPr lang="en-US" dirty="0"/>
              <a:t>(Bonus Points for Jeeps)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Obsessed with finding the perfect ink pen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3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For-Each</a:t>
            </a:r>
          </a:p>
          <a:p>
            <a:pPr lvl="1"/>
            <a:r>
              <a:rPr lang="en-US" dirty="0"/>
              <a:t>You can write scripts that take an input (parameter) to do work.  You can also use multiple parameters.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#Read group members from CSV file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$Import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"C:\Users\gtfox\OneDrive - columbusairports.com\Documents\Projects\RBAC\users.csv"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Could incorporate the $Group into CSV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#Iterate members one by one and add to group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$Import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$Item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8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If statements</a:t>
            </a:r>
          </a:p>
          <a:p>
            <a:pPr lvl="1"/>
            <a:r>
              <a:rPr lang="en-US" dirty="0"/>
              <a:t>You can write scripts that can produce two different outputs based on a condition.</a:t>
            </a:r>
          </a:p>
          <a:p>
            <a:pPr lvl="1"/>
            <a:endParaRPr lang="en-US" dirty="0"/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$condition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$true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$condition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This statement could have been written as "If ($condition -eq $true)”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condition was true"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condition was false"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{</a:t>
            </a:r>
            <a:r>
              <a:rPr lang="en-US" sz="1800" dirty="0" err="1">
                <a:solidFill>
                  <a:srgbClr val="0000FF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B0000"/>
                </a:solidFill>
              </a:rPr>
              <a:t>“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srgbClr val="8B0000"/>
                </a:solidFill>
              </a:rPr>
              <a:t>"</a:t>
            </a:r>
            <a:r>
              <a:rPr lang="en-US" sz="1800" dirty="0">
                <a:solidFill>
                  <a:prstClr val="black"/>
                </a:solidFill>
              </a:rPr>
              <a:t>}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{</a:t>
            </a:r>
            <a:r>
              <a:rPr lang="en-US" sz="1800" dirty="0" err="1">
                <a:solidFill>
                  <a:srgbClr val="0000FF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B0000"/>
                </a:solidFill>
              </a:rPr>
              <a:t>“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srgbClr val="8B0000"/>
                </a:solidFill>
              </a:rPr>
              <a:t>"</a:t>
            </a:r>
            <a:r>
              <a:rPr lang="en-US" sz="1800" dirty="0">
                <a:solidFill>
                  <a:prstClr val="black"/>
                </a:solidFill>
              </a:rPr>
              <a:t>}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Select-Object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*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Where-Object</a:t>
            </a:r>
            <a:r>
              <a:rPr lang="en-US" sz="1800" dirty="0">
                <a:solidFill>
                  <a:prstClr val="black"/>
                </a:solidFill>
              </a:rPr>
              <a:t> { </a:t>
            </a:r>
            <a:r>
              <a:rPr lang="en-US" sz="1800" dirty="0">
                <a:solidFill>
                  <a:srgbClr val="A82D00"/>
                </a:solidFill>
              </a:rPr>
              <a:t>$_</a:t>
            </a:r>
            <a:r>
              <a:rPr lang="en-US" sz="1800" dirty="0">
                <a:solidFill>
                  <a:srgbClr val="696969"/>
                </a:solidFill>
              </a:rPr>
              <a:t>.</a:t>
            </a:r>
            <a:r>
              <a:rPr lang="en-US" sz="1800" dirty="0" err="1">
                <a:solidFill>
                  <a:prstClr val="black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prstClr val="black"/>
                </a:solidFill>
              </a:rPr>
              <a:t> }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*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Where-Object</a:t>
            </a:r>
            <a:r>
              <a:rPr lang="en-US" sz="1800" dirty="0">
                <a:solidFill>
                  <a:prstClr val="black"/>
                </a:solidFill>
              </a:rPr>
              <a:t> { </a:t>
            </a:r>
            <a:r>
              <a:rPr lang="en-US" sz="1800" dirty="0">
                <a:solidFill>
                  <a:srgbClr val="A82D00"/>
                </a:solidFill>
              </a:rPr>
              <a:t>$_</a:t>
            </a:r>
            <a:r>
              <a:rPr lang="en-US" sz="1800" dirty="0">
                <a:solidFill>
                  <a:srgbClr val="696969"/>
                </a:solidFill>
              </a:rPr>
              <a:t>.</a:t>
            </a:r>
            <a:r>
              <a:rPr lang="en-US" sz="1800" dirty="0" err="1">
                <a:solidFill>
                  <a:prstClr val="black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prstClr val="black"/>
                </a:solidFill>
              </a:rPr>
              <a:t> }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Select-Object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11.8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0.57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11.25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0.98 Seconds 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* There are many variables that can change the speed that a script takes.  These include resources on the DC, resources on the local PC, and network bandwidth.  These numbers are also based on an Active Directory Domain with ~ 500 Active Directory User Accounts.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r>
              <a:rPr lang="en-US" dirty="0"/>
              <a:t>Because Active Directory is just a database you can shape your query to filter unnecessary data as quickly as possible to speed up subsequent commands.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-Filter reduces the amount of data you are requesting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-Filter * is a wild card to pull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Properties only requests the extend properties you need, and not the full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-Properties * is a wild card to pull all extended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 PowerShell only pulls about 10 user properties for Get-</a:t>
            </a:r>
            <a:r>
              <a:rPr lang="en-US" dirty="0" err="1"/>
              <a:t>ADUser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Select-Object selects the objects you actually want and discards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-Filter performs the filter on the server side, Where-Object performs the filter on the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are NO magic bullets to optimize your queries, you will need to explore what works best for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8274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But where did you get your numbers?</a:t>
            </a:r>
          </a:p>
          <a:p>
            <a:r>
              <a:rPr lang="en-US" dirty="0"/>
              <a:t>PowerShell has a measure command that will tell you the time your action took.  Wrap your action in curly brackets and add “measure-command” before the leading curly bracket.  This will give you elapsed time information in formats that are not necessary for our need.</a:t>
            </a:r>
          </a:p>
          <a:p>
            <a:endParaRPr lang="en-US" dirty="0"/>
          </a:p>
          <a:p>
            <a:r>
              <a:rPr lang="en-US" dirty="0"/>
              <a:t>You can cut down that information by wrapping the whole command in parentheses, and adding “.</a:t>
            </a:r>
            <a:r>
              <a:rPr lang="en-US" dirty="0" err="1"/>
              <a:t>totalseconds</a:t>
            </a:r>
            <a:r>
              <a:rPr lang="en-US" dirty="0"/>
              <a:t>”, or the time measurement of your choice to the end of the command.</a:t>
            </a:r>
          </a:p>
          <a:p>
            <a:endParaRPr lang="en-US" dirty="0"/>
          </a:p>
          <a:p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$Null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-auto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totalseconds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	* Elapsed Time will vary based on many variables, and should not be used as a hard and fast timing of your script.  	You can run the measure-command process multiple times and generate an average for a baseline.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Bonus Facts: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 list of AD users who’s city attribute is “Boston” and then </a:t>
            </a:r>
            <a:r>
              <a:rPr lang="en-US" dirty="0" err="1"/>
              <a:t>piplining</a:t>
            </a:r>
            <a:r>
              <a:rPr lang="en-US" dirty="0"/>
              <a:t> that list into a command to reset the user’s password.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{city -eq 'Boston'} | Set-</a:t>
            </a:r>
            <a:r>
              <a:rPr lang="en-US" dirty="0" err="1"/>
              <a:t>ADAccountPassword</a:t>
            </a:r>
            <a:r>
              <a:rPr lang="en-US" dirty="0"/>
              <a:t> -</a:t>
            </a:r>
            <a:r>
              <a:rPr lang="en-US" dirty="0" err="1"/>
              <a:t>NewPassword</a:t>
            </a:r>
            <a:r>
              <a:rPr lang="en-US" dirty="0"/>
              <a:t> (</a:t>
            </a:r>
            <a:r>
              <a:rPr lang="en-US" dirty="0" err="1"/>
              <a:t>ConvertTo-SecureString</a:t>
            </a:r>
            <a:r>
              <a:rPr lang="en-US" dirty="0"/>
              <a:t> -String “Pass#1234" -</a:t>
            </a:r>
            <a:r>
              <a:rPr lang="en-US" dirty="0" err="1"/>
              <a:t>AsPlainText</a:t>
            </a:r>
            <a:r>
              <a:rPr lang="en-US" dirty="0"/>
              <a:t> -Force) -Reset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repeat a task a specific number of times.  QA Called &amp; needs 500 generic AD users to do performance testing.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1..500 | </a:t>
            </a:r>
            <a:r>
              <a:rPr lang="en-US" dirty="0" err="1"/>
              <a:t>ForEach</a:t>
            </a:r>
            <a:r>
              <a:rPr lang="en-US" dirty="0"/>
              <a:t>-Object {new-</a:t>
            </a:r>
            <a:r>
              <a:rPr lang="en-US" dirty="0" err="1"/>
              <a:t>aduser</a:t>
            </a:r>
            <a:r>
              <a:rPr lang="en-US" dirty="0"/>
              <a:t> -name "</a:t>
            </a:r>
            <a:r>
              <a:rPr lang="en-US" dirty="0" err="1"/>
              <a:t>Minion$PSItem</a:t>
            </a:r>
            <a:r>
              <a:rPr lang="en-US" dirty="0"/>
              <a:t>" -</a:t>
            </a:r>
            <a:r>
              <a:rPr lang="en-US" dirty="0" err="1"/>
              <a:t>AccountPassword</a:t>
            </a:r>
            <a:r>
              <a:rPr lang="en-US" dirty="0"/>
              <a:t> (</a:t>
            </a:r>
            <a:r>
              <a:rPr lang="en-US" dirty="0" err="1"/>
              <a:t>ConvertTo-SecureString</a:t>
            </a:r>
            <a:r>
              <a:rPr lang="en-US" dirty="0"/>
              <a:t> -</a:t>
            </a:r>
            <a:r>
              <a:rPr lang="en-US" dirty="0" err="1"/>
              <a:t>AsPlainText</a:t>
            </a:r>
            <a:r>
              <a:rPr lang="en-US" dirty="0"/>
              <a:t> "Welcome#$</a:t>
            </a:r>
            <a:r>
              <a:rPr lang="en-US" dirty="0" err="1"/>
              <a:t>PSItem</a:t>
            </a:r>
            <a:r>
              <a:rPr lang="en-US" dirty="0"/>
              <a:t>!" -force) -</a:t>
            </a:r>
            <a:r>
              <a:rPr lang="en-US" dirty="0" err="1"/>
              <a:t>Enabled:True</a:t>
            </a:r>
            <a:r>
              <a:rPr lang="en-US" dirty="0"/>
              <a:t>}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This can be to create accounts for a new branch office, or a big hiring push.  You can leave the password part off and the accounts will be created as disabled with no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get-service </a:t>
            </a:r>
            <a:r>
              <a:rPr lang="en-US" i="1" dirty="0"/>
              <a:t>&lt;Service&gt;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Remotely Check a Service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load other non Microsoft modules into PowerShell and use your favorite interpreter.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&amp;"C:\Program Files (x86)\VMware\Infrastructure\PowerCLI\Scripts\Initialize-PowerCLIEnvironment.ps1“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loads the VMWare PowerCLI module and allows you to use manage VMWare VM’s in a native PowerShell interpreter rather than being locked into the PowerCLI console.  Assuming you have PowerCLI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Manage </a:t>
            </a:r>
            <a:r>
              <a:rPr lang="en-US" dirty="0" err="1"/>
              <a:t>HyperV</a:t>
            </a:r>
            <a:r>
              <a:rPr lang="en-US" dirty="0"/>
              <a:t> the same way with PowerShell, but because they use some of the same commands (Get-VM), you cannot manage both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 v5.1 is the last Windows Only version of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 v6+ allows you to install on OSX, Linux, Windows, &amp; Raspberry Pi.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Yes you can now use the </a:t>
            </a:r>
            <a:r>
              <a:rPr lang="en-US" dirty="0" err="1"/>
              <a:t>dir</a:t>
            </a:r>
            <a:r>
              <a:rPr lang="en-US" dirty="0"/>
              <a:t> command on OSX or Linux.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8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Bonus Facts Part </a:t>
            </a:r>
            <a:r>
              <a:rPr lang="en-US" sz="3600" dirty="0" err="1"/>
              <a:t>Deux</a:t>
            </a:r>
            <a:r>
              <a:rPr lang="en-US" sz="3600" dirty="0"/>
              <a:t>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get-service </a:t>
            </a:r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Lists all Services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s-ads-prd-dc1.contoso.com | Where-Object {$_.Status –</a:t>
            </a:r>
            <a:r>
              <a:rPr lang="en-US" dirty="0" err="1"/>
              <a:t>eq</a:t>
            </a:r>
            <a:r>
              <a:rPr lang="en-US" dirty="0"/>
              <a:t> “Running”}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Lists all Running Services on a Remote Computer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also add the Sort-Object &amp; Select-Objects to better target or slice &amp; dice the data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 for Attending</a:t>
            </a:r>
          </a:p>
          <a:p>
            <a:pPr algn="ctr"/>
            <a:r>
              <a:rPr lang="en-US" sz="3600" dirty="0"/>
              <a:t>Automate your Quality of Life with PowerShell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Slides &amp; Script Examples will be posted at the following URL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https://github.com/tk427/PS_LL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87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Why I love PowerShell…</a:t>
            </a:r>
            <a:endParaRPr lang="en-US" sz="3600" dirty="0"/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i="1" dirty="0"/>
              <a:t>PowerShell is Awesome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600" b="1" i="1" dirty="0"/>
              <a:t>Because I’m Lazy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Why you should learn automation tools…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7C4972-AC93-AAF8-7A39-959911D0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40" y="1149049"/>
            <a:ext cx="762952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We Will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Pipeline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Session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For-Each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Optimizing Best Practices in your 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Bonus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i="1" dirty="0"/>
              <a:t>	* This will be mostly Demo Focused</a:t>
            </a:r>
          </a:p>
          <a:p>
            <a:r>
              <a:rPr lang="en-US" i="1" dirty="0"/>
              <a:t>	** This is not intended to be exhaustive, just a sample of what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Things to Remember…</a:t>
            </a:r>
          </a:p>
          <a:p>
            <a:pPr algn="ctr"/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 my examples are Active Directory Related, but PowerShell Cmdlets are agnostic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Sort-Object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Group-Object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Where-Object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Filter-Table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Add-Content</a:t>
            </a:r>
          </a:p>
        </p:txBody>
      </p:sp>
    </p:spTree>
    <p:extLst>
      <p:ext uri="{BB962C8B-B14F-4D97-AF65-F5344CB8AC3E}">
        <p14:creationId xmlns:p14="http://schemas.microsoft.com/office/powerpoint/2010/main" val="312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Comments</a:t>
            </a:r>
          </a:p>
          <a:p>
            <a:pPr algn="ctr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This is a single line comment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This is a multiline comment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#&gt;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is an inline comment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i="1" dirty="0">
                <a:latin typeface="Lucida Console" panose="020B0609040504020204" pitchFamily="49" charset="0"/>
              </a:rPr>
              <a:t>Comment your code when you have the chance.  You don’t want to be woken up at 3 am with something broke while you try to figure out what you were thinking 9 months ago when you wrote the code.</a:t>
            </a:r>
          </a:p>
          <a:p>
            <a:endParaRPr lang="en-US" sz="18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56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– 6 Locations for your PowerShell Profile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95666"/>
              </p:ext>
            </p:extLst>
          </p:nvPr>
        </p:nvGraphicFramePr>
        <p:xfrm>
          <a:off x="143218" y="1674562"/>
          <a:ext cx="11905563" cy="409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530">
                  <a:extLst>
                    <a:ext uri="{9D8B030D-6E8A-4147-A177-3AD203B41FA5}">
                      <a16:colId xmlns:a16="http://schemas.microsoft.com/office/drawing/2014/main" val="3671692870"/>
                    </a:ext>
                  </a:extLst>
                </a:gridCol>
                <a:gridCol w="8195033">
                  <a:extLst>
                    <a:ext uri="{9D8B030D-6E8A-4147-A177-3AD203B41FA5}">
                      <a16:colId xmlns:a16="http://schemas.microsoft.com/office/drawing/2014/main" val="493792550"/>
                    </a:ext>
                  </a:extLst>
                </a:gridCol>
              </a:tblGrid>
              <a:tr h="585132"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4355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console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\Profile.ps1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0030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All Hosts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521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console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89915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All Hosts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</a:t>
                      </a:r>
                      <a:r>
                        <a:rPr lang="en-US" dirty="0" err="1">
                          <a:effectLst/>
                        </a:rPr>
                        <a:t>PsHome</a:t>
                      </a:r>
                      <a:r>
                        <a:rPr lang="en-US" dirty="0">
                          <a:effectLst/>
                        </a:rPr>
                        <a:t>\Profile.ps1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80657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ISE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9122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ISE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66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6264" y="5990985"/>
            <a:ext cx="9534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https://devblogs.microsoft.com/scripting/understanding-the-six-powershell-profiles/</a:t>
            </a:r>
            <a:endParaRPr lang="en-US" dirty="0"/>
          </a:p>
          <a:p>
            <a:r>
              <a:rPr lang="en-US" i="1" dirty="0"/>
              <a:t>* Windows 11 has a slightly different folder structure; Windows XP  - 10 uses this structure</a:t>
            </a:r>
          </a:p>
        </p:txBody>
      </p:sp>
    </p:spTree>
    <p:extLst>
      <p:ext uri="{BB962C8B-B14F-4D97-AF65-F5344CB8AC3E}">
        <p14:creationId xmlns:p14="http://schemas.microsoft.com/office/powerpoint/2010/main" val="333097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\user\Documents\</a:t>
            </a:r>
            <a:r>
              <a:rPr lang="en-US" sz="2400" dirty="0" err="1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334735" y="1313118"/>
            <a:ext cx="9493149" cy="54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</TotalTime>
  <Words>2559</Words>
  <Application>Microsoft Office PowerPoint</Application>
  <PresentationFormat>Widescreen</PresentationFormat>
  <Paragraphs>312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Lucida Console</vt:lpstr>
      <vt:lpstr>Office Theme</vt:lpstr>
      <vt:lpstr>Automate Your Quality of Life With PowerShell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your Quality of Life</dc:title>
  <dc:creator>Tim Fox</dc:creator>
  <cp:lastModifiedBy>Tim Fox</cp:lastModifiedBy>
  <cp:revision>25</cp:revision>
  <dcterms:created xsi:type="dcterms:W3CDTF">2019-11-07T14:29:31Z</dcterms:created>
  <dcterms:modified xsi:type="dcterms:W3CDTF">2023-03-17T16:35:05Z</dcterms:modified>
</cp:coreProperties>
</file>