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68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smtClean="0"/>
              <a:t>Automate Your Quality of Life With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a Focus on Active Directory, and some other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Transcription Logs can Establish what you (or somebody else) did in order fix it.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97455"/>
            <a:ext cx="1201940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Feeding the output from one command into another command.  More on this Later.</a:t>
            </a:r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–Filter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Everything; All Users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-filter * | </a:t>
            </a:r>
            <a:r>
              <a:rPr lang="en-US" dirty="0" smtClean="0">
                <a:solidFill>
                  <a:srgbClr val="FFFF00"/>
                </a:solidFill>
              </a:rPr>
              <a:t>Select-Object </a:t>
            </a:r>
            <a:r>
              <a:rPr lang="en-US" dirty="0">
                <a:solidFill>
                  <a:srgbClr val="FFFF00"/>
                </a:solidFill>
              </a:rPr>
              <a:t>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, SID </a:t>
            </a:r>
            <a:endParaRPr lang="en-US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Lists Name, UPN, &amp; 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-filter * | select 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, SID | Sort-Object Name </a:t>
            </a:r>
            <a:endParaRPr lang="en-US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Name, UPM, SID; Sorted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ADComputer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-filter * -</a:t>
            </a:r>
            <a:r>
              <a:rPr lang="en-US" dirty="0" err="1">
                <a:solidFill>
                  <a:srgbClr val="FFFF00"/>
                </a:solidFill>
              </a:rPr>
              <a:t>searchbase</a:t>
            </a:r>
            <a:r>
              <a:rPr lang="en-US" dirty="0">
                <a:solidFill>
                  <a:srgbClr val="FFFF00"/>
                </a:solidFill>
              </a:rPr>
              <a:t> "</a:t>
            </a:r>
            <a:r>
              <a:rPr lang="en-US" dirty="0" smtClean="0">
                <a:solidFill>
                  <a:srgbClr val="FFFF00"/>
                </a:solidFill>
              </a:rPr>
              <a:t>OU=</a:t>
            </a:r>
            <a:r>
              <a:rPr lang="en-US" dirty="0" err="1" smtClean="0">
                <a:solidFill>
                  <a:srgbClr val="FFFF00"/>
                </a:solidFill>
              </a:rPr>
              <a:t>computers,DC</a:t>
            </a:r>
            <a:r>
              <a:rPr lang="en-US" dirty="0" smtClean="0">
                <a:solidFill>
                  <a:srgbClr val="FFFF00"/>
                </a:solidFill>
              </a:rPr>
              <a:t>=</a:t>
            </a:r>
            <a:r>
              <a:rPr lang="en-US" dirty="0" err="1" smtClean="0">
                <a:solidFill>
                  <a:srgbClr val="FFFF00"/>
                </a:solidFill>
              </a:rPr>
              <a:t>contoso,DC</a:t>
            </a:r>
            <a:r>
              <a:rPr lang="en-US" dirty="0" smtClean="0">
                <a:solidFill>
                  <a:srgbClr val="FFFF00"/>
                </a:solidFill>
              </a:rPr>
              <a:t>=com" </a:t>
            </a:r>
            <a:r>
              <a:rPr lang="en-US" dirty="0">
                <a:solidFill>
                  <a:srgbClr val="FFFF00"/>
                </a:solidFill>
              </a:rPr>
              <a:t>-server </a:t>
            </a:r>
            <a:r>
              <a:rPr lang="en-US" dirty="0" smtClean="0">
                <a:solidFill>
                  <a:srgbClr val="FFFF00"/>
                </a:solidFill>
              </a:rPr>
              <a:t>contoso.com </a:t>
            </a:r>
            <a:r>
              <a:rPr lang="en-US" dirty="0">
                <a:solidFill>
                  <a:srgbClr val="FFFF00"/>
                </a:solidFill>
              </a:rPr>
              <a:t>-properties comment | 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	where </a:t>
            </a:r>
            <a:r>
              <a:rPr lang="en-US" dirty="0">
                <a:solidFill>
                  <a:srgbClr val="FFFF00"/>
                </a:solidFill>
              </a:rPr>
              <a:t>{ $_.comment -ne "</a:t>
            </a:r>
            <a:r>
              <a:rPr lang="en-US" dirty="0" err="1">
                <a:solidFill>
                  <a:srgbClr val="FFFF00"/>
                </a:solidFill>
              </a:rPr>
              <a:t>noreboot</a:t>
            </a:r>
            <a:r>
              <a:rPr lang="en-US" dirty="0">
                <a:solidFill>
                  <a:srgbClr val="FFFF00"/>
                </a:solidFill>
              </a:rPr>
              <a:t>" } | 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	Select-Object </a:t>
            </a:r>
            <a:r>
              <a:rPr lang="en-US" dirty="0">
                <a:solidFill>
                  <a:srgbClr val="FFFF00"/>
                </a:solidFill>
              </a:rPr>
              <a:t>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	Sort-Object </a:t>
            </a:r>
            <a:r>
              <a:rPr lang="en-US" dirty="0">
                <a:solidFill>
                  <a:srgbClr val="FFFF00"/>
                </a:solidFill>
              </a:rPr>
              <a:t>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Functions</a:t>
            </a:r>
            <a:endParaRPr lang="en-US" sz="2400" dirty="0" smtClean="0"/>
          </a:p>
          <a:p>
            <a:r>
              <a:rPr lang="en-US" dirty="0" smtClean="0"/>
              <a:t>…</a:t>
            </a:r>
            <a:r>
              <a:rPr lang="en-US" dirty="0"/>
              <a:t> a way of collecting up a bunch of code to perform one or many different times by just pointing to it instead of duplicating that code repeatedly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https://www.business.com/articles/functions-in-powershell/</a:t>
            </a:r>
            <a:endParaRPr lang="en-US" dirty="0" smtClean="0"/>
          </a:p>
          <a:p>
            <a:r>
              <a:rPr lang="en-US" dirty="0" smtClean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Aliases</a:t>
            </a:r>
            <a:endParaRPr lang="en-US" sz="2400" dirty="0" smtClean="0"/>
          </a:p>
          <a:p>
            <a:r>
              <a:rPr lang="en-US" dirty="0" smtClean="0"/>
              <a:t>A</a:t>
            </a:r>
            <a:r>
              <a:rPr lang="en-US" dirty="0"/>
              <a:t> PowerShell alias is a shortcut to a command that can save you some keystrokes and help you remember commands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	* </a:t>
            </a:r>
            <a:r>
              <a:rPr lang="en-US" dirty="0" smtClean="0">
                <a:hlinkClick r:id="rId2"/>
              </a:rPr>
              <a:t>https://4sysops.com/archives/how-to-create-a-powershell-alias/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 = 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r>
              <a:rPr lang="en-US" dirty="0" smtClean="0"/>
              <a:t>ipconfig = Get-</a:t>
            </a:r>
            <a:r>
              <a:rPr lang="en-US" dirty="0" err="1" smtClean="0"/>
              <a:t>NetIPConfiguration</a:t>
            </a:r>
            <a:endParaRPr lang="en-US" dirty="0" smtClean="0"/>
          </a:p>
          <a:p>
            <a:r>
              <a:rPr lang="en-US" dirty="0" smtClean="0"/>
              <a:t>ping = Test-</a:t>
            </a:r>
            <a:r>
              <a:rPr lang="en-US" dirty="0" err="1" smtClean="0"/>
              <a:t>NetConnection</a:t>
            </a:r>
            <a:endParaRPr lang="en-US" dirty="0" smtClean="0"/>
          </a:p>
          <a:p>
            <a:r>
              <a:rPr lang="en-US" dirty="0" err="1" smtClean="0"/>
              <a:t>nslookup</a:t>
            </a:r>
            <a:r>
              <a:rPr lang="en-US" dirty="0" smtClean="0"/>
              <a:t> = Resolve-</a:t>
            </a:r>
            <a:r>
              <a:rPr lang="en-US" dirty="0" err="1" smtClean="0"/>
              <a:t>DnsName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set-alias </a:t>
            </a:r>
            <a:r>
              <a:rPr lang="en-US" dirty="0" err="1" smtClean="0">
                <a:solidFill>
                  <a:srgbClr val="FFFF00"/>
                </a:solidFill>
              </a:rPr>
              <a:t>ifconfig</a:t>
            </a:r>
            <a:r>
              <a:rPr lang="en-US" dirty="0" smtClean="0">
                <a:solidFill>
                  <a:srgbClr val="FFFF00"/>
                </a:solidFill>
              </a:rPr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# Type "edit &lt;</a:t>
            </a:r>
            <a:r>
              <a:rPr lang="en-US" dirty="0" err="1" smtClean="0">
                <a:solidFill>
                  <a:srgbClr val="00B050"/>
                </a:solidFill>
              </a:rPr>
              <a:t>filename.ext</a:t>
            </a:r>
            <a:r>
              <a:rPr lang="en-US" dirty="0" smtClean="0">
                <a:solidFill>
                  <a:srgbClr val="00B050"/>
                </a:solidFill>
              </a:rPr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Session Variables</a:t>
            </a:r>
          </a:p>
          <a:p>
            <a:pPr lvl="1"/>
            <a:r>
              <a:rPr lang="en-US" dirty="0" smtClean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ver</a:t>
            </a:r>
            <a:r>
              <a:rPr lang="en-US" dirty="0" smtClean="0">
                <a:solidFill>
                  <a:srgbClr val="FFFF00"/>
                </a:solidFill>
              </a:rPr>
              <a:t> = $</a:t>
            </a:r>
            <a:r>
              <a:rPr lang="en-US" dirty="0" err="1" smtClean="0">
                <a:solidFill>
                  <a:srgbClr val="FFFF00"/>
                </a:solidFill>
              </a:rPr>
              <a:t>psversiontable.PSVersion</a:t>
            </a:r>
            <a:endParaRPr lang="en-US" dirty="0" smtClean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scriptsotput</a:t>
            </a:r>
            <a:r>
              <a:rPr lang="en-US" dirty="0" smtClean="0">
                <a:solidFill>
                  <a:srgbClr val="FFFF00"/>
                </a:solidFill>
              </a:rPr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DesktopWorkingPath</a:t>
            </a:r>
            <a:r>
              <a:rPr lang="en-US" dirty="0" smtClean="0">
                <a:solidFill>
                  <a:srgbClr val="FFFF00"/>
                </a:solidFill>
              </a:rPr>
              <a:t> = “$</a:t>
            </a:r>
            <a:r>
              <a:rPr lang="en-US" dirty="0" err="1" smtClean="0">
                <a:solidFill>
                  <a:srgbClr val="FFFF00"/>
                </a:solidFill>
              </a:rPr>
              <a:t>desktopPath</a:t>
            </a:r>
            <a:r>
              <a:rPr lang="en-US" dirty="0" smtClean="0">
                <a:solidFill>
                  <a:srgbClr val="FFFF00"/>
                </a:solidFill>
              </a:rPr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Returns \Users\</a:t>
            </a:r>
            <a:r>
              <a:rPr lang="en-US" dirty="0" err="1" smtClean="0">
                <a:solidFill>
                  <a:srgbClr val="00B050"/>
                </a:solidFill>
              </a:rPr>
              <a:t>JimBob</a:t>
            </a:r>
            <a:r>
              <a:rPr lang="en-US" dirty="0" smtClean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DesktopPath</a:t>
            </a:r>
            <a:r>
              <a:rPr lang="en-US" dirty="0">
                <a:solidFill>
                  <a:srgbClr val="FFFF00"/>
                </a:solidFill>
              </a:rPr>
              <a:t> = [</a:t>
            </a:r>
            <a:r>
              <a:rPr lang="en-US" dirty="0" err="1">
                <a:solidFill>
                  <a:srgbClr val="FFFF00"/>
                </a:solidFill>
              </a:rPr>
              <a:t>System.Environment</a:t>
            </a:r>
            <a:r>
              <a:rPr lang="en-US" dirty="0">
                <a:solidFill>
                  <a:srgbClr val="FFFF00"/>
                </a:solidFill>
              </a:rPr>
              <a:t>]::</a:t>
            </a:r>
            <a:r>
              <a:rPr lang="en-US" dirty="0" err="1">
                <a:solidFill>
                  <a:srgbClr val="FFFF00"/>
                </a:solidFill>
              </a:rPr>
              <a:t>GetFolderPath</a:t>
            </a:r>
            <a:r>
              <a:rPr lang="en-US" dirty="0">
                <a:solidFill>
                  <a:srgbClr val="FFFF00"/>
                </a:solidFill>
              </a:rPr>
              <a:t>([</a:t>
            </a:r>
            <a:r>
              <a:rPr lang="en-US" dirty="0" err="1">
                <a:solidFill>
                  <a:srgbClr val="FFFF00"/>
                </a:solidFill>
              </a:rPr>
              <a:t>System.Environment+SpecialFolder</a:t>
            </a:r>
            <a:r>
              <a:rPr lang="en-US" dirty="0">
                <a:solidFill>
                  <a:srgbClr val="FFFF00"/>
                </a:solidFill>
              </a:rPr>
              <a:t>]::Desktop) </a:t>
            </a:r>
            <a:endParaRPr lang="en-US" dirty="0" smtClean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Returns \Users\</a:t>
            </a:r>
            <a:r>
              <a:rPr lang="en-US" dirty="0" err="1" smtClean="0">
                <a:solidFill>
                  <a:srgbClr val="00B050"/>
                </a:solidFill>
              </a:rPr>
              <a:t>JimBob</a:t>
            </a:r>
            <a:r>
              <a:rPr lang="en-US" dirty="0" smtClean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PowerShellPath</a:t>
            </a:r>
            <a:r>
              <a:rPr lang="en-US" dirty="0" smtClean="0">
                <a:solidFill>
                  <a:srgbClr val="FFFF00"/>
                </a:solidFill>
              </a:rPr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</a:t>
            </a:r>
            <a:r>
              <a:rPr lang="en-US" dirty="0" smtClean="0">
                <a:solidFill>
                  <a:srgbClr val="FFFF00"/>
                </a:solidFill>
              </a:rPr>
              <a:t>“$Null</a:t>
            </a:r>
            <a:r>
              <a:rPr lang="en-US" dirty="0">
                <a:solidFill>
                  <a:srgbClr val="FFFF00"/>
                </a:solidFill>
              </a:rPr>
              <a:t>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</a:t>
            </a:r>
            <a:r>
              <a:rPr lang="en-US" dirty="0" smtClean="0">
                <a:solidFill>
                  <a:srgbClr val="FFFF00"/>
                </a:solidFill>
              </a:rPr>
              <a:t>“$Null</a:t>
            </a:r>
            <a:r>
              <a:rPr lang="en-US" dirty="0">
                <a:solidFill>
                  <a:srgbClr val="FFFF00"/>
                </a:solidFill>
              </a:rPr>
              <a:t>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-auto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r>
              <a:rPr lang="en-US" dirty="0" smtClean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PowerShell only pulls about 10 user properties for Get-</a:t>
            </a:r>
            <a:r>
              <a:rPr lang="en-US" dirty="0" err="1" smtClean="0"/>
              <a:t>ADUser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are NO magic bullets to optimize your queries, you will need to explore what works best for your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But where did you get your numbers?</a:t>
            </a:r>
          </a:p>
          <a:p>
            <a:r>
              <a:rPr lang="en-US" dirty="0" smtClean="0"/>
              <a:t>PowerShell has a measure command that will tell you the time your action took.  Wrap your action in curly brackets and add “measure-command” before the leading curly bracket.  This will give you elapsed time information in formats that are not really necessary for our need.</a:t>
            </a:r>
          </a:p>
          <a:p>
            <a:endParaRPr lang="en-US" dirty="0"/>
          </a:p>
          <a:p>
            <a:r>
              <a:rPr lang="en-US" dirty="0" smtClean="0"/>
              <a:t>You can cut down that information by wrapping the whole command in parentheses, and adding “.</a:t>
            </a:r>
            <a:r>
              <a:rPr lang="en-US" dirty="0" err="1" smtClean="0"/>
              <a:t>totalseconds</a:t>
            </a:r>
            <a:r>
              <a:rPr lang="en-US" dirty="0" smtClean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(measure-command {Get-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-Filter {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-ne "$Null"} -Properties 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 |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 |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-auto}).</a:t>
            </a:r>
            <a:r>
              <a:rPr lang="en-US" dirty="0" err="1" smtClean="0">
                <a:solidFill>
                  <a:srgbClr val="FFFF00"/>
                </a:solidFill>
              </a:rPr>
              <a:t>totalseconds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r>
              <a:rPr lang="en-US" dirty="0" smtClean="0"/>
              <a:t>	* Elapsed Time will vary based on many variables, and should not be used as a hard and fast timing of your script.  	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Bonus Facts: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 list of AD users who’s city attribute is “Boston” and then </a:t>
            </a:r>
            <a:r>
              <a:rPr lang="en-US" dirty="0" err="1" smtClean="0"/>
              <a:t>piplining</a:t>
            </a:r>
            <a:r>
              <a:rPr lang="en-US" dirty="0" smtClean="0"/>
              <a:t> that list into a command to reset the user’s password.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-filter {city -</a:t>
            </a:r>
            <a:r>
              <a:rPr lang="en-US" dirty="0" err="1">
                <a:solidFill>
                  <a:srgbClr val="FFFF00"/>
                </a:solidFill>
              </a:rPr>
              <a:t>eq</a:t>
            </a:r>
            <a:r>
              <a:rPr lang="en-US" dirty="0">
                <a:solidFill>
                  <a:srgbClr val="FFFF00"/>
                </a:solidFill>
              </a:rPr>
              <a:t> 'Boston'} | Set-</a:t>
            </a:r>
            <a:r>
              <a:rPr lang="en-US" dirty="0" err="1">
                <a:solidFill>
                  <a:srgbClr val="FFFF00"/>
                </a:solidFill>
              </a:rPr>
              <a:t>ADAccountPassword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NewPassword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-String </a:t>
            </a:r>
            <a:r>
              <a:rPr lang="en-US" dirty="0" smtClean="0">
                <a:solidFill>
                  <a:srgbClr val="FFFF00"/>
                </a:solidFill>
              </a:rPr>
              <a:t>“Pass#1234" 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-Force) -Reset </a:t>
            </a:r>
            <a:endParaRPr lang="en-US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1..500 | </a:t>
            </a:r>
            <a:r>
              <a:rPr lang="en-US" dirty="0" err="1">
                <a:solidFill>
                  <a:srgbClr val="FFFF00"/>
                </a:solidFill>
              </a:rPr>
              <a:t>ForEach</a:t>
            </a:r>
            <a:r>
              <a:rPr lang="en-US" dirty="0">
                <a:solidFill>
                  <a:srgbClr val="FFFF00"/>
                </a:solidFill>
              </a:rPr>
              <a:t>-Object {new-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-name "</a:t>
            </a:r>
            <a:r>
              <a:rPr lang="en-US" dirty="0" err="1">
                <a:solidFill>
                  <a:srgbClr val="FFFF00"/>
                </a:solidFill>
              </a:rPr>
              <a:t>Minion$PSItem</a:t>
            </a:r>
            <a:r>
              <a:rPr lang="en-US" dirty="0">
                <a:solidFill>
                  <a:srgbClr val="FFFF00"/>
                </a:solidFill>
              </a:rPr>
              <a:t>" -</a:t>
            </a:r>
            <a:r>
              <a:rPr lang="en-US" dirty="0" err="1">
                <a:solidFill>
                  <a:srgbClr val="FFFF00"/>
                </a:solidFill>
              </a:rPr>
              <a:t>AccountPassword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"Welcome#$</a:t>
            </a:r>
            <a:r>
              <a:rPr lang="en-US" dirty="0" err="1">
                <a:solidFill>
                  <a:srgbClr val="FFFF00"/>
                </a:solidFill>
              </a:rPr>
              <a:t>PSItem</a:t>
            </a:r>
            <a:r>
              <a:rPr lang="en-US" dirty="0">
                <a:solidFill>
                  <a:srgbClr val="FFFF00"/>
                </a:solidFill>
              </a:rPr>
              <a:t>!" -force) -</a:t>
            </a:r>
            <a:r>
              <a:rPr lang="en-US" dirty="0" err="1">
                <a:solidFill>
                  <a:srgbClr val="FFFF00"/>
                </a:solidFill>
              </a:rPr>
              <a:t>Enabled:True</a:t>
            </a:r>
            <a:r>
              <a:rPr lang="en-US" dirty="0">
                <a:solidFill>
                  <a:srgbClr val="FFFF00"/>
                </a:solidFill>
              </a:rPr>
              <a:t>} </a:t>
            </a:r>
            <a:endParaRPr lang="en-US" dirty="0" smtClean="0">
              <a:solidFill>
                <a:srgbClr val="FFFF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This can be to create accounts for a new branch office, or a big hiring push.  You can leave the password part off and the accounts will be created as disabled with no password</a:t>
            </a:r>
            <a:r>
              <a:rPr lang="en-US" i="1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get-service </a:t>
            </a:r>
            <a:r>
              <a:rPr lang="en-US" i="1" dirty="0" smtClean="0">
                <a:solidFill>
                  <a:srgbClr val="FFFF00"/>
                </a:solidFill>
              </a:rPr>
              <a:t>&lt;Service&gt;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s-ads-prd-dc1.contoso.com</a:t>
            </a:r>
            <a:endParaRPr lang="en-US" dirty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Manage </a:t>
            </a:r>
            <a:r>
              <a:rPr lang="en-US" dirty="0" err="1" smtClean="0"/>
              <a:t>HyperV</a:t>
            </a:r>
            <a:r>
              <a:rPr lang="en-US" dirty="0" smtClean="0"/>
              <a:t> the same way with PowerShell, but because they use some of the same commands (</a:t>
            </a:r>
            <a:r>
              <a:rPr lang="en-US" dirty="0" smtClean="0">
                <a:solidFill>
                  <a:srgbClr val="FFFF00"/>
                </a:solidFill>
              </a:rPr>
              <a:t>Get-VM</a:t>
            </a:r>
            <a:r>
              <a:rPr lang="en-US" dirty="0" smtClean="0"/>
              <a:t>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Yes you can now use the </a:t>
            </a:r>
            <a:r>
              <a:rPr lang="en-US" dirty="0" err="1" smtClean="0"/>
              <a:t>dir</a:t>
            </a:r>
            <a:r>
              <a:rPr lang="en-US" dirty="0" smtClean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Tim Fox</a:t>
            </a:r>
          </a:p>
          <a:p>
            <a:pPr algn="ctr"/>
            <a:r>
              <a:rPr lang="en-US" sz="3600" dirty="0" smtClean="0"/>
              <a:t>System Engineer</a:t>
            </a:r>
          </a:p>
          <a:p>
            <a:pPr algn="ctr"/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15 Years wearing a combination of System, Network, Infrastructure + Administrator, Engineer, Architect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Lazy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Loves all things mechanical &amp; electrical </a:t>
            </a:r>
            <a:r>
              <a:rPr lang="en-US" dirty="0" smtClean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https://github.com/</a:t>
            </a:r>
            <a:r>
              <a:rPr lang="en-US" sz="2400" i="1" dirty="0" smtClean="0"/>
              <a:t>&lt;$null&gt;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Bonus </a:t>
            </a:r>
            <a:r>
              <a:rPr lang="en-US" sz="3600" dirty="0" smtClean="0"/>
              <a:t>Facts Part </a:t>
            </a:r>
            <a:r>
              <a:rPr lang="en-US" sz="3600" dirty="0" err="1" smtClean="0"/>
              <a:t>Deux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get-service </a:t>
            </a:r>
            <a:r>
              <a:rPr lang="en-US" i="1" dirty="0" smtClean="0">
                <a:solidFill>
                  <a:srgbClr val="FFFF00"/>
                </a:solidFill>
              </a:rPr>
              <a:t>&lt;Service&gt;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s-ads-prd-dc1.contoso.com</a:t>
            </a:r>
            <a:endParaRPr lang="en-US" dirty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get-service 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all Services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get-service 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s-ads-prd-dc1.contoso.com | Where-Object {$_.Status –</a:t>
            </a:r>
            <a:r>
              <a:rPr lang="en-US" dirty="0" err="1" smtClean="0">
                <a:solidFill>
                  <a:srgbClr val="FFFF00"/>
                </a:solidFill>
              </a:rPr>
              <a:t>eq</a:t>
            </a:r>
            <a:r>
              <a:rPr lang="en-US" dirty="0" smtClean="0">
                <a:solidFill>
                  <a:srgbClr val="FFFF00"/>
                </a:solidFill>
              </a:rPr>
              <a:t> “Running”}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all Running Services on a Remote Computer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add the Sort-Object &amp; Select-Objects to better target or slice &amp; dice the data results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50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 for Attending</a:t>
            </a:r>
          </a:p>
          <a:p>
            <a:pPr algn="ctr"/>
            <a:r>
              <a:rPr lang="en-US" sz="3600" dirty="0" smtClean="0"/>
              <a:t>Automate your Quality of Life with PowerShell</a:t>
            </a:r>
          </a:p>
          <a:p>
            <a:pPr algn="ctr"/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Slides &amp; Script Examples will be posted at the following URL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https://github.com/</a:t>
            </a:r>
            <a:r>
              <a:rPr lang="en-US" sz="2400" i="1" dirty="0" smtClean="0"/>
              <a:t>&lt;$null&gt;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Why I love PowerShell…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600" b="1" i="1" dirty="0" smtClean="0"/>
              <a:t>Because I’m Lazy</a:t>
            </a:r>
            <a:endParaRPr lang="en-US" sz="96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 smtClean="0"/>
              <a:t>	* This will be mostly Demo Focused</a:t>
            </a:r>
          </a:p>
          <a:p>
            <a:r>
              <a:rPr lang="en-US" i="1" dirty="0"/>
              <a:t>	</a:t>
            </a:r>
            <a:r>
              <a:rPr lang="en-US" i="1" dirty="0" smtClean="0"/>
              <a:t>** This is not intended to be exhaustive, just a sample of what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Things to Remember…</a:t>
            </a:r>
          </a:p>
          <a:p>
            <a:pPr algn="ctr"/>
            <a:endParaRPr lang="en-US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of my examples are Active Directory Related, but PowerShell Cmdlets are agnostic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Sort-Object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Group-Object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Measure-Object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 – 6 Locations for your PowerShell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932"/>
              </p:ext>
            </p:extLst>
          </p:nvPr>
        </p:nvGraphicFramePr>
        <p:xfrm>
          <a:off x="143218" y="1674562"/>
          <a:ext cx="12048781" cy="433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166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293615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6187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631" y="6346092"/>
            <a:ext cx="953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https://devblogs.microsoft.com/scripting/understanding-the-six-powershell-profiles/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\user\Documents\</a:t>
            </a:r>
            <a:r>
              <a:rPr lang="en-US" sz="2400" dirty="0" err="1" smtClean="0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\user\Documents\</a:t>
            </a:r>
            <a:r>
              <a:rPr lang="en-US" sz="2400" dirty="0" err="1" smtClean="0">
                <a:solidFill>
                  <a:srgbClr val="00B050"/>
                </a:solidFill>
              </a:rPr>
              <a:t>WindowsPowerShell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3 files also exist in the user folders for multiple users for a consistent user experience across user accounts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PowerShell Profile File</a:t>
            </a:r>
            <a:endParaRPr lang="en-US" sz="24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Clear-Host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Turns On Transcription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start-transcript -path " d:\scripts\PowerShell\PowerShellTranscripts\$env:username\$(get-date -f </a:t>
            </a:r>
            <a:r>
              <a:rPr lang="en-US" dirty="0" err="1" smtClean="0">
                <a:solidFill>
                  <a:srgbClr val="FFFF00"/>
                </a:solidFill>
              </a:rPr>
              <a:t>yyyy</a:t>
            </a:r>
            <a:r>
              <a:rPr lang="en-US" dirty="0" smtClean="0">
                <a:solidFill>
                  <a:srgbClr val="FFFF00"/>
                </a:solidFill>
              </a:rPr>
              <a:t>-MM-</a:t>
            </a:r>
            <a:r>
              <a:rPr lang="en-US" dirty="0" err="1" smtClean="0">
                <a:solidFill>
                  <a:srgbClr val="FFFF00"/>
                </a:solidFill>
              </a:rPr>
              <a:t>dd</a:t>
            </a:r>
            <a:r>
              <a:rPr lang="en-US" dirty="0" smtClean="0">
                <a:solidFill>
                  <a:srgbClr val="FFFF00"/>
                </a:solidFill>
              </a:rPr>
              <a:t>)-PS.txt" -Append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Directory where Scripts are Stored (PowerShell)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autoload</a:t>
            </a:r>
            <a:r>
              <a:rPr lang="en-US" dirty="0" smtClean="0">
                <a:solidFill>
                  <a:srgbClr val="FFFF00"/>
                </a:solidFill>
              </a:rPr>
              <a:t>=" d:\scripts\PowerShell\autoload"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load all scripts in </a:t>
            </a:r>
            <a:r>
              <a:rPr lang="en-US" dirty="0" err="1" smtClean="0">
                <a:solidFill>
                  <a:srgbClr val="00B050"/>
                </a:solidFill>
              </a:rPr>
              <a:t>autoload</a:t>
            </a:r>
            <a:r>
              <a:rPr lang="en-US" dirty="0" smtClean="0">
                <a:solidFill>
                  <a:srgbClr val="00B050"/>
                </a:solidFill>
              </a:rPr>
              <a:t> folder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ChildItem</a:t>
            </a:r>
            <a:r>
              <a:rPr lang="en-US" dirty="0" smtClean="0">
                <a:solidFill>
                  <a:srgbClr val="FFFF00"/>
                </a:solidFill>
              </a:rPr>
              <a:t> "${</a:t>
            </a:r>
            <a:r>
              <a:rPr lang="en-US" dirty="0" err="1" smtClean="0">
                <a:solidFill>
                  <a:srgbClr val="FFFF00"/>
                </a:solidFill>
              </a:rPr>
              <a:t>autoload</a:t>
            </a:r>
            <a:r>
              <a:rPr lang="en-US" dirty="0" smtClean="0">
                <a:solidFill>
                  <a:srgbClr val="FFFF00"/>
                </a:solidFill>
              </a:rPr>
              <a:t>}\*.ps1" | </a:t>
            </a:r>
            <a:r>
              <a:rPr lang="en-US" dirty="0" err="1" smtClean="0">
                <a:solidFill>
                  <a:srgbClr val="FFFF00"/>
                </a:solidFill>
              </a:rPr>
              <a:t>ForEach</a:t>
            </a:r>
            <a:r>
              <a:rPr lang="en-US" dirty="0" smtClean="0">
                <a:solidFill>
                  <a:srgbClr val="FFFF00"/>
                </a:solidFill>
              </a:rPr>
              <a:t>-Object{.$_}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loads PowerCLI Modules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	&amp;"C:\Program Files (x86)\VMware\Infrastructure\PowerCLI\Scripts\Initialize-PowerCLIEnvironment.ps1"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Set-Location d:\scripts\PowerShell\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Welcome message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Write-Host "`</a:t>
            </a:r>
            <a:r>
              <a:rPr lang="en-US" dirty="0" err="1" smtClean="0">
                <a:solidFill>
                  <a:srgbClr val="FFFF00"/>
                </a:solidFill>
              </a:rPr>
              <a:t>nYou</a:t>
            </a:r>
            <a:r>
              <a:rPr lang="en-US" dirty="0" smtClean="0">
                <a:solidFill>
                  <a:srgbClr val="FFFF00"/>
                </a:solidFill>
              </a:rPr>
              <a:t> are now entering a custom PowerShell Environment : "$</a:t>
            </a:r>
            <a:r>
              <a:rPr lang="en-US" dirty="0" err="1" smtClean="0">
                <a:solidFill>
                  <a:srgbClr val="FFFF00"/>
                </a:solidFill>
              </a:rPr>
              <a:t>env:userDomain</a:t>
            </a:r>
            <a:r>
              <a:rPr lang="en-US" dirty="0" smtClean="0">
                <a:solidFill>
                  <a:srgbClr val="FFFF00"/>
                </a:solidFill>
              </a:rPr>
              <a:t>\$</a:t>
            </a:r>
            <a:r>
              <a:rPr lang="en-US" dirty="0" err="1" smtClean="0">
                <a:solidFill>
                  <a:srgbClr val="FFFF00"/>
                </a:solidFill>
              </a:rPr>
              <a:t>env:Username</a:t>
            </a:r>
            <a:r>
              <a:rPr lang="en-US" dirty="0" smtClean="0">
                <a:solidFill>
                  <a:srgbClr val="FFFF00"/>
                </a:solidFill>
              </a:rPr>
              <a:t> -</a:t>
            </a:r>
            <a:r>
              <a:rPr lang="en-US" dirty="0" err="1" smtClean="0">
                <a:solidFill>
                  <a:srgbClr val="FFFF00"/>
                </a:solidFill>
              </a:rPr>
              <a:t>foregroundcolor</a:t>
            </a:r>
            <a:r>
              <a:rPr lang="en-US" dirty="0" smtClean="0">
                <a:solidFill>
                  <a:srgbClr val="FFFF00"/>
                </a:solidFill>
              </a:rPr>
              <a:t> "black" -</a:t>
            </a:r>
            <a:r>
              <a:rPr lang="en-US" dirty="0" err="1" smtClean="0">
                <a:solidFill>
                  <a:srgbClr val="FFFF00"/>
                </a:solidFill>
              </a:rPr>
              <a:t>backgroundcolor</a:t>
            </a:r>
            <a:r>
              <a:rPr lang="en-US" dirty="0" smtClean="0">
                <a:solidFill>
                  <a:srgbClr val="FFFF00"/>
                </a:solidFill>
              </a:rPr>
              <a:t> "</a:t>
            </a:r>
            <a:r>
              <a:rPr lang="en-US" dirty="0" err="1" smtClean="0">
                <a:solidFill>
                  <a:srgbClr val="FFFF00"/>
                </a:solidFill>
              </a:rPr>
              <a:t>yellow"`n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1440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Automate Your Quality of Life With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24</cp:revision>
  <dcterms:created xsi:type="dcterms:W3CDTF">2019-11-07T14:29:31Z</dcterms:created>
  <dcterms:modified xsi:type="dcterms:W3CDTF">2020-03-10T20:20:27Z</dcterms:modified>
</cp:coreProperties>
</file>