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68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EDE4-EBC1-44BD-AB94-72613FE76A8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learn/understanding-the-powershell-pipeline?view=powershell-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usiness.com/articles/functions-in-powershell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4sysops.com/archives/how-to-create-a-powershell-alia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427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42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scripting/understanding-the-six-powershell-profile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Automate Your Quality of Life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Focus on Active Directory, and some other tips</a:t>
            </a:r>
          </a:p>
        </p:txBody>
      </p:sp>
    </p:spTree>
    <p:extLst>
      <p:ext uri="{BB962C8B-B14F-4D97-AF65-F5344CB8AC3E}">
        <p14:creationId xmlns:p14="http://schemas.microsoft.com/office/powerpoint/2010/main" val="305555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Logging Scheme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undo in PowerShell!!!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Transcription Logs can Establish what you (or somebody else) did in order fix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36" y="1799680"/>
            <a:ext cx="9516596" cy="49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97455"/>
            <a:ext cx="1201940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the PowerShell Pipeline</a:t>
            </a:r>
          </a:p>
          <a:p>
            <a:r>
              <a:rPr lang="en-US" dirty="0"/>
              <a:t>Pipelines act like a series of connected segments of pipe. Items moving along the pipeline pass through each segment. To create a pipeline in PowerShell, you connect commands together with the pipe operator "|". The output of each command is used as input to the next command.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https://docs.microsoft.com/en-us/powershell/scripting/learn/understanding-the-powershell-pipeline?view=powershell-6</a:t>
            </a:r>
            <a:endParaRPr lang="en-US" dirty="0"/>
          </a:p>
          <a:p>
            <a:endParaRPr lang="en-US" dirty="0"/>
          </a:p>
          <a:p>
            <a:r>
              <a:rPr lang="en-US" dirty="0"/>
              <a:t>Feeding the output from one command into another command.  More on this Later.</a:t>
            </a:r>
          </a:p>
          <a:p>
            <a:endParaRPr lang="en-US" dirty="0"/>
          </a:p>
          <a:p>
            <a:r>
              <a:rPr lang="en-US" dirty="0"/>
              <a:t>Ex: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–Filter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Everything; All Users in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* | Select-Object 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, SID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Lists Name, UPN, &amp; 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* | select 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, SID | Sort-Object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Name, UPM, SID; Sorted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ADComputer</a:t>
            </a:r>
            <a:r>
              <a:rPr lang="en-US" dirty="0">
                <a:solidFill>
                  <a:srgbClr val="FFFF00"/>
                </a:solidFill>
              </a:rPr>
              <a:t> -filter * -</a:t>
            </a:r>
            <a:r>
              <a:rPr lang="en-US" dirty="0" err="1">
                <a:solidFill>
                  <a:srgbClr val="FFFF00"/>
                </a:solidFill>
              </a:rPr>
              <a:t>searchbase</a:t>
            </a:r>
            <a:r>
              <a:rPr lang="en-US" dirty="0">
                <a:solidFill>
                  <a:srgbClr val="FFFF00"/>
                </a:solidFill>
              </a:rPr>
              <a:t> "OU=</a:t>
            </a:r>
            <a:r>
              <a:rPr lang="en-US" dirty="0" err="1">
                <a:solidFill>
                  <a:srgbClr val="FFFF00"/>
                </a:solidFill>
              </a:rPr>
              <a:t>computers,DC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 err="1">
                <a:solidFill>
                  <a:srgbClr val="FFFF00"/>
                </a:solidFill>
              </a:rPr>
              <a:t>contoso,DC</a:t>
            </a:r>
            <a:r>
              <a:rPr lang="en-US" dirty="0">
                <a:solidFill>
                  <a:srgbClr val="FFFF00"/>
                </a:solidFill>
              </a:rPr>
              <a:t>=com" -server contoso.com -properties comment | </a:t>
            </a:r>
          </a:p>
          <a:p>
            <a:r>
              <a:rPr lang="en-US" dirty="0">
                <a:solidFill>
                  <a:srgbClr val="FFFF00"/>
                </a:solidFill>
              </a:rPr>
              <a:t>    	where { $_.comment -ne "</a:t>
            </a:r>
            <a:r>
              <a:rPr lang="en-US" dirty="0" err="1">
                <a:solidFill>
                  <a:srgbClr val="FFFF00"/>
                </a:solidFill>
              </a:rPr>
              <a:t>noreboot</a:t>
            </a:r>
            <a:r>
              <a:rPr lang="en-US" dirty="0">
                <a:solidFill>
                  <a:srgbClr val="FFFF00"/>
                </a:solidFill>
              </a:rPr>
              <a:t>" } | </a:t>
            </a:r>
          </a:p>
          <a:p>
            <a:r>
              <a:rPr lang="en-US" dirty="0">
                <a:solidFill>
                  <a:srgbClr val="FFFF00"/>
                </a:solidFill>
              </a:rPr>
              <a:t>    	Select-Object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	Sort-Object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82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Functions</a:t>
            </a:r>
            <a:endParaRPr lang="en-US" sz="2400" dirty="0"/>
          </a:p>
          <a:p>
            <a:r>
              <a:rPr lang="en-US" dirty="0"/>
              <a:t>… a way of collecting up a bunch of code to perform one or many different times by just pointing to it instead of duplicating that code repeatedly.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https://www.business.com/articles/functions-in-powershell/</a:t>
            </a:r>
            <a:endParaRPr lang="en-US" dirty="0"/>
          </a:p>
          <a:p>
            <a:r>
              <a:rPr lang="en-US" dirty="0"/>
              <a:t>AKA – A Way to Improve Your Quality Of Life and save you from mundane repeatable tasks.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97" y="2164860"/>
            <a:ext cx="8000412" cy="4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Aliases</a:t>
            </a:r>
            <a:endParaRPr lang="en-US" sz="2400" dirty="0"/>
          </a:p>
          <a:p>
            <a:r>
              <a:rPr lang="en-US" dirty="0"/>
              <a:t>A PowerShell alias is a shortcut to a command that can save you some keystrokes and help you remember commands.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https://4sysops.com/archives/how-to-create-a-powershell-alias/</a:t>
            </a:r>
            <a:endParaRPr lang="en-US" dirty="0"/>
          </a:p>
          <a:p>
            <a:r>
              <a:rPr lang="en-US" dirty="0" err="1"/>
              <a:t>dir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endParaRPr lang="en-US" dirty="0"/>
          </a:p>
          <a:p>
            <a:r>
              <a:rPr lang="en-US" dirty="0"/>
              <a:t>ipconfig = Get-</a:t>
            </a:r>
            <a:r>
              <a:rPr lang="en-US" dirty="0" err="1"/>
              <a:t>NetIPConfiguration</a:t>
            </a:r>
            <a:endParaRPr lang="en-US" dirty="0"/>
          </a:p>
          <a:p>
            <a:r>
              <a:rPr lang="en-US" dirty="0"/>
              <a:t>ping = Test-</a:t>
            </a:r>
            <a:r>
              <a:rPr lang="en-US" dirty="0" err="1"/>
              <a:t>NetConnection</a:t>
            </a:r>
            <a:endParaRPr lang="en-US" dirty="0"/>
          </a:p>
          <a:p>
            <a:r>
              <a:rPr lang="en-US" dirty="0" err="1"/>
              <a:t>nslookup</a:t>
            </a:r>
            <a:r>
              <a:rPr lang="en-US" dirty="0"/>
              <a:t> = Resolve-</a:t>
            </a:r>
            <a:r>
              <a:rPr lang="en-US" dirty="0" err="1"/>
              <a:t>DnsName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create your own Aliases to suit your needs and load them with your PowerShell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set-alias </a:t>
            </a:r>
            <a:r>
              <a:rPr lang="en-US" dirty="0" err="1">
                <a:solidFill>
                  <a:srgbClr val="FFFF00"/>
                </a:solidFill>
              </a:rPr>
              <a:t>ifconfig</a:t>
            </a:r>
            <a:r>
              <a:rPr lang="en-US" dirty="0">
                <a:solidFill>
                  <a:srgbClr val="FFFF00"/>
                </a:solidFill>
              </a:rPr>
              <a:t> ipconfig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 Type "edit &lt;</a:t>
            </a:r>
            <a:r>
              <a:rPr lang="en-US" dirty="0" err="1">
                <a:solidFill>
                  <a:srgbClr val="00B050"/>
                </a:solidFill>
              </a:rPr>
              <a:t>filename.ext</a:t>
            </a:r>
            <a:r>
              <a:rPr lang="en-US" dirty="0">
                <a:solidFill>
                  <a:srgbClr val="00B050"/>
                </a:solidFill>
              </a:rPr>
              <a:t>&gt;" and the file will open with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set-alias edit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 Exchange Remote PowerShell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set-alias Exchange-Console D:\scripts\Powershell\Exchange\ExchangeShell.ps1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6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Session Variables</a:t>
            </a:r>
          </a:p>
          <a:p>
            <a:pPr lvl="1"/>
            <a:r>
              <a:rPr lang="en-US" dirty="0"/>
              <a:t>You can create and store variables for the life of your session.  This may be a commonly used value that you use across multiple 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ver</a:t>
            </a:r>
            <a:r>
              <a:rPr lang="en-US" dirty="0">
                <a:solidFill>
                  <a:srgbClr val="FFFF00"/>
                </a:solidFill>
              </a:rPr>
              <a:t> = $</a:t>
            </a:r>
            <a:r>
              <a:rPr lang="en-US" dirty="0" err="1">
                <a:solidFill>
                  <a:srgbClr val="FFFF00"/>
                </a:solidFill>
              </a:rPr>
              <a:t>psversiontable.PSVersion</a:t>
            </a:r>
            <a:endParaRPr lang="en-US" dirty="0">
              <a:solidFill>
                <a:srgbClr val="FFFF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Could have been done with an 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scriptsotput</a:t>
            </a:r>
            <a:r>
              <a:rPr lang="en-US" dirty="0">
                <a:solidFill>
                  <a:srgbClr val="FFFF00"/>
                </a:solidFill>
              </a:rPr>
              <a:t> = “d:\scripts\output\”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DesktopWorkingPath</a:t>
            </a:r>
            <a:r>
              <a:rPr lang="en-US" dirty="0">
                <a:solidFill>
                  <a:srgbClr val="FFFF00"/>
                </a:solidFill>
              </a:rPr>
              <a:t> = “$</a:t>
            </a:r>
            <a:r>
              <a:rPr lang="en-US" dirty="0" err="1">
                <a:solidFill>
                  <a:srgbClr val="FFFF00"/>
                </a:solidFill>
              </a:rPr>
              <a:t>desktopPath</a:t>
            </a:r>
            <a:r>
              <a:rPr lang="en-US" dirty="0">
                <a:solidFill>
                  <a:srgbClr val="FFFF00"/>
                </a:solidFill>
              </a:rPr>
              <a:t>\working”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Returns \Users\</a:t>
            </a:r>
            <a:r>
              <a:rPr lang="en-US" dirty="0" err="1">
                <a:solidFill>
                  <a:srgbClr val="00B050"/>
                </a:solidFill>
              </a:rPr>
              <a:t>JimBob</a:t>
            </a:r>
            <a:r>
              <a:rPr lang="en-US" dirty="0">
                <a:solidFill>
                  <a:srgbClr val="00B050"/>
                </a:solidFill>
              </a:rPr>
              <a:t>\Desktop\Working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DesktopPath</a:t>
            </a:r>
            <a:r>
              <a:rPr lang="en-US" dirty="0">
                <a:solidFill>
                  <a:srgbClr val="FFFF00"/>
                </a:solidFill>
              </a:rPr>
              <a:t> = [</a:t>
            </a:r>
            <a:r>
              <a:rPr lang="en-US" dirty="0" err="1">
                <a:solidFill>
                  <a:srgbClr val="FFFF00"/>
                </a:solidFill>
              </a:rPr>
              <a:t>System.Environment</a:t>
            </a:r>
            <a:r>
              <a:rPr lang="en-US" dirty="0">
                <a:solidFill>
                  <a:srgbClr val="FFFF00"/>
                </a:solidFill>
              </a:rPr>
              <a:t>]::</a:t>
            </a:r>
            <a:r>
              <a:rPr lang="en-US" dirty="0" err="1">
                <a:solidFill>
                  <a:srgbClr val="FFFF00"/>
                </a:solidFill>
              </a:rPr>
              <a:t>GetFolderPath</a:t>
            </a:r>
            <a:r>
              <a:rPr lang="en-US" dirty="0">
                <a:solidFill>
                  <a:srgbClr val="FFFF00"/>
                </a:solidFill>
              </a:rPr>
              <a:t>([</a:t>
            </a:r>
            <a:r>
              <a:rPr lang="en-US" dirty="0" err="1">
                <a:solidFill>
                  <a:srgbClr val="FFFF00"/>
                </a:solidFill>
              </a:rPr>
              <a:t>System.Environment+SpecialFolder</a:t>
            </a:r>
            <a:r>
              <a:rPr lang="en-US" dirty="0">
                <a:solidFill>
                  <a:srgbClr val="FFFF00"/>
                </a:solidFill>
              </a:rPr>
              <a:t>]::Desktop)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Returns \Users\</a:t>
            </a:r>
            <a:r>
              <a:rPr lang="en-US" dirty="0" err="1">
                <a:solidFill>
                  <a:srgbClr val="00B050"/>
                </a:solidFill>
              </a:rPr>
              <a:t>JimBob</a:t>
            </a:r>
            <a:r>
              <a:rPr lang="en-US" dirty="0">
                <a:solidFill>
                  <a:srgbClr val="00B050"/>
                </a:solidFill>
              </a:rPr>
              <a:t>\Desktop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PowerShellPath</a:t>
            </a:r>
            <a:r>
              <a:rPr lang="en-US" dirty="0">
                <a:solidFill>
                  <a:srgbClr val="FFFF00"/>
                </a:solidFill>
              </a:rPr>
              <a:t> = “d:\scripts\”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{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“$Null"}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{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“$Null"}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*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Where-Object { $_.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 $null } | 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*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| </a:t>
            </a:r>
          </a:p>
          <a:p>
            <a:r>
              <a:rPr lang="en-US" dirty="0">
                <a:solidFill>
                  <a:srgbClr val="FFFF00"/>
                </a:solidFill>
              </a:rPr>
              <a:t>    Where-Object { $_.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 $null } | </a:t>
            </a:r>
          </a:p>
          <a:p>
            <a:r>
              <a:rPr lang="en-US" dirty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|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-auto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11.8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0.57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11.25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0.98 Seconds 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* There are many variables that can change the speed that a script takes.  These include resources on the DC, resources on the local PC, and network bandwidth.  These numbers are also based on an Active Directory Domain with ~ 500 Active Directory User Accounts.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r>
              <a:rPr lang="en-US" dirty="0"/>
              <a:t>Because Active Directory is just a database you can shape your query to filter unnecessary data as quickly as possible to speed up subsequent commands.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-Filter reduces the amount of data you are requesting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-Filter * is a wild card to pull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Properties only requests the extend properties you need, and not the full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-Properties * is a wild card to pull all extended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 PowerShell only pulls about 10 user properties for Get-</a:t>
            </a:r>
            <a:r>
              <a:rPr lang="en-US" dirty="0" err="1"/>
              <a:t>ADUser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Select-Object selects the objects you actually want and discards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-Filter performs the filter on the server side, Where-Object performs the filter on the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are NO magic bullets to optimize your queries, you will need to explore what works best for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8274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But where did you get your numbers?</a:t>
            </a:r>
          </a:p>
          <a:p>
            <a:r>
              <a:rPr lang="en-US" dirty="0"/>
              <a:t>PowerShell has a measure command that will tell you the time your action took.  Wrap your action in curly brackets and add “measure-command” before the leading curly bracket.  This will give you elapsed time information in formats that are not really necessary for our need.</a:t>
            </a:r>
          </a:p>
          <a:p>
            <a:endParaRPr lang="en-US" dirty="0"/>
          </a:p>
          <a:p>
            <a:r>
              <a:rPr lang="en-US" dirty="0"/>
              <a:t>You can cut down that information by wrapping the whole command in parentheses, and adding “.</a:t>
            </a:r>
            <a:r>
              <a:rPr lang="en-US" dirty="0" err="1"/>
              <a:t>totalseconds</a:t>
            </a:r>
            <a:r>
              <a:rPr lang="en-US" dirty="0"/>
              <a:t>”, or the time measurement of your choice to the end of the command.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(measure-command {Get-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{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"$Null"}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-auto}).</a:t>
            </a:r>
            <a:r>
              <a:rPr lang="en-US" dirty="0" err="1">
                <a:solidFill>
                  <a:srgbClr val="FFFF00"/>
                </a:solidFill>
              </a:rPr>
              <a:t>totalseconds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	* Elapsed Time will vary based on many variables, and should not be used as a hard and fast timing of your script.  	You can run the measure-command process multiple times and generate an average for a baseline.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Bonus Facts: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 list of AD users who’s city attribute is “Boston” and then </a:t>
            </a:r>
            <a:r>
              <a:rPr lang="en-US" dirty="0" err="1"/>
              <a:t>piplining</a:t>
            </a:r>
            <a:r>
              <a:rPr lang="en-US" dirty="0"/>
              <a:t> that list into a command to reset the user’s password.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{city -</a:t>
            </a:r>
            <a:r>
              <a:rPr lang="en-US" dirty="0" err="1">
                <a:solidFill>
                  <a:srgbClr val="FFFF00"/>
                </a:solidFill>
              </a:rPr>
              <a:t>eq</a:t>
            </a:r>
            <a:r>
              <a:rPr lang="en-US" dirty="0">
                <a:solidFill>
                  <a:srgbClr val="FFFF00"/>
                </a:solidFill>
              </a:rPr>
              <a:t> 'Boston'} | Set-</a:t>
            </a:r>
            <a:r>
              <a:rPr lang="en-US" dirty="0" err="1">
                <a:solidFill>
                  <a:srgbClr val="FFFF00"/>
                </a:solidFill>
              </a:rPr>
              <a:t>ADAccountPassword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NewPassword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ConvertTo-SecureString</a:t>
            </a:r>
            <a:r>
              <a:rPr lang="en-US" dirty="0">
                <a:solidFill>
                  <a:srgbClr val="FFFF00"/>
                </a:solidFill>
              </a:rPr>
              <a:t> -String “Pass#1234" -</a:t>
            </a:r>
            <a:r>
              <a:rPr lang="en-US" dirty="0" err="1">
                <a:solidFill>
                  <a:srgbClr val="FFFF00"/>
                </a:solidFill>
              </a:rPr>
              <a:t>AsPlainText</a:t>
            </a:r>
            <a:r>
              <a:rPr lang="en-US" dirty="0">
                <a:solidFill>
                  <a:srgbClr val="FFFF00"/>
                </a:solidFill>
              </a:rPr>
              <a:t> -Force) -Reset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repeat a task a specific number of times.  QA Called &amp; needs 500 generic AD users to do performance testing.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1..500 | </a:t>
            </a:r>
            <a:r>
              <a:rPr lang="en-US" dirty="0" err="1">
                <a:solidFill>
                  <a:srgbClr val="FFFF00"/>
                </a:solidFill>
              </a:rPr>
              <a:t>ForEach</a:t>
            </a:r>
            <a:r>
              <a:rPr lang="en-US" dirty="0">
                <a:solidFill>
                  <a:srgbClr val="FFFF00"/>
                </a:solidFill>
              </a:rPr>
              <a:t>-Object {new-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-name "</a:t>
            </a:r>
            <a:r>
              <a:rPr lang="en-US" dirty="0" err="1">
                <a:solidFill>
                  <a:srgbClr val="FFFF00"/>
                </a:solidFill>
              </a:rPr>
              <a:t>Minion$PSItem</a:t>
            </a:r>
            <a:r>
              <a:rPr lang="en-US" dirty="0">
                <a:solidFill>
                  <a:srgbClr val="FFFF00"/>
                </a:solidFill>
              </a:rPr>
              <a:t>" -</a:t>
            </a:r>
            <a:r>
              <a:rPr lang="en-US" dirty="0" err="1">
                <a:solidFill>
                  <a:srgbClr val="FFFF00"/>
                </a:solidFill>
              </a:rPr>
              <a:t>AccountPassword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ConvertTo-SecureString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AsPlainText</a:t>
            </a:r>
            <a:r>
              <a:rPr lang="en-US" dirty="0">
                <a:solidFill>
                  <a:srgbClr val="FFFF00"/>
                </a:solidFill>
              </a:rPr>
              <a:t> "Welcome#$</a:t>
            </a:r>
            <a:r>
              <a:rPr lang="en-US" dirty="0" err="1">
                <a:solidFill>
                  <a:srgbClr val="FFFF00"/>
                </a:solidFill>
              </a:rPr>
              <a:t>PSItem</a:t>
            </a:r>
            <a:r>
              <a:rPr lang="en-US" dirty="0">
                <a:solidFill>
                  <a:srgbClr val="FFFF00"/>
                </a:solidFill>
              </a:rPr>
              <a:t>!" -force) -</a:t>
            </a:r>
            <a:r>
              <a:rPr lang="en-US" dirty="0" err="1">
                <a:solidFill>
                  <a:srgbClr val="FFFF00"/>
                </a:solidFill>
              </a:rPr>
              <a:t>Enabled:True</a:t>
            </a:r>
            <a:r>
              <a:rPr lang="en-US" dirty="0">
                <a:solidFill>
                  <a:srgbClr val="FFFF00"/>
                </a:solidFill>
              </a:rPr>
              <a:t>}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This can be to create accounts for a new branch office, or a big hiring push.  You can leave the password part off and the accounts will be created as disabled with no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get-service </a:t>
            </a:r>
            <a:r>
              <a:rPr lang="en-US" i="1" dirty="0">
                <a:solidFill>
                  <a:srgbClr val="FFFF00"/>
                </a:solidFill>
              </a:rPr>
              <a:t>&lt;Service&gt;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ComputerName</a:t>
            </a:r>
            <a:r>
              <a:rPr lang="en-US" dirty="0">
                <a:solidFill>
                  <a:srgbClr val="FFFF00"/>
                </a:solidFill>
              </a:rPr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Remotely Check a Service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load other non Microsoft modules into PowerShell and use your favorite interpreter.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&amp;"C:\Program Files (x86)\VMware\Infrastructure\PowerCLI\Scripts\Initialize-PowerCLIEnvironment.ps1“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loads the VMWare PowerCLI module and allows you to use manage VMWare VM’s in a native PowerShell interpreter rather than being locked into the PowerCLI console.  Assuming you have PowerCLI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Manage </a:t>
            </a:r>
            <a:r>
              <a:rPr lang="en-US" dirty="0" err="1"/>
              <a:t>HyperV</a:t>
            </a:r>
            <a:r>
              <a:rPr lang="en-US" dirty="0"/>
              <a:t> the same way with PowerShell, but because they use some of the same commands (</a:t>
            </a:r>
            <a:r>
              <a:rPr lang="en-US" dirty="0">
                <a:solidFill>
                  <a:srgbClr val="FFFF00"/>
                </a:solidFill>
              </a:rPr>
              <a:t>Get-VM</a:t>
            </a:r>
            <a:r>
              <a:rPr lang="en-US" dirty="0"/>
              <a:t>), you cannot manage both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 v5.1 is the last Windows Only version of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 v6+ allows you to install on OSX, Linux, Windows, &amp; Raspberry Pi.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Yes you can now use the </a:t>
            </a:r>
            <a:r>
              <a:rPr lang="en-US" dirty="0" err="1"/>
              <a:t>dir</a:t>
            </a:r>
            <a:r>
              <a:rPr lang="en-US" dirty="0"/>
              <a:t> command on OSX or Linux.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Tim Fox</a:t>
            </a:r>
          </a:p>
          <a:p>
            <a:pPr algn="ctr"/>
            <a:r>
              <a:rPr lang="en-US" sz="3600" dirty="0"/>
              <a:t>System Engineer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20 Years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15 Years wearing a combination of System, Network, Infrastructure + Administrator, Engineer, Architect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Command Line Fool since 1994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Lazy Administrator since 2006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PowerShell Enthusiast since 2013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Loves all things mechanical &amp; electrical </a:t>
            </a:r>
            <a:r>
              <a:rPr lang="en-US" dirty="0"/>
              <a:t>(Bonus Points for Jeeps)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Obsessed with finding the perfect ink pen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https://github.com/tk427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3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Bonus Facts Part </a:t>
            </a:r>
            <a:r>
              <a:rPr lang="en-US" sz="3600" dirty="0" err="1"/>
              <a:t>Deux</a:t>
            </a:r>
            <a:r>
              <a:rPr lang="en-US" sz="3600" dirty="0"/>
              <a:t>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get-service </a:t>
            </a:r>
            <a:r>
              <a:rPr lang="en-US" i="1" dirty="0">
                <a:solidFill>
                  <a:srgbClr val="FFFF00"/>
                </a:solidFill>
              </a:rPr>
              <a:t>&lt;Service&gt;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ComputerName</a:t>
            </a:r>
            <a:r>
              <a:rPr lang="en-US" dirty="0">
                <a:solidFill>
                  <a:srgbClr val="FFFF00"/>
                </a:solidFill>
              </a:rPr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Remotely Check a Service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get-service -</a:t>
            </a:r>
            <a:r>
              <a:rPr lang="en-US" dirty="0" err="1">
                <a:solidFill>
                  <a:srgbClr val="FFFF00"/>
                </a:solidFill>
              </a:rPr>
              <a:t>ComputerName</a:t>
            </a:r>
            <a:r>
              <a:rPr lang="en-US" dirty="0">
                <a:solidFill>
                  <a:srgbClr val="FFFF00"/>
                </a:solidFill>
              </a:rPr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Lists all Services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get-service -</a:t>
            </a:r>
            <a:r>
              <a:rPr lang="en-US" dirty="0" err="1">
                <a:solidFill>
                  <a:srgbClr val="FFFF00"/>
                </a:solidFill>
              </a:rPr>
              <a:t>ComputerName</a:t>
            </a:r>
            <a:r>
              <a:rPr lang="en-US" dirty="0">
                <a:solidFill>
                  <a:srgbClr val="FFFF00"/>
                </a:solidFill>
              </a:rPr>
              <a:t> s-ads-prd-dc1.contoso.com | Where-Object {$_.Status –</a:t>
            </a:r>
            <a:r>
              <a:rPr lang="en-US" dirty="0" err="1">
                <a:solidFill>
                  <a:srgbClr val="FFFF00"/>
                </a:solidFill>
              </a:rPr>
              <a:t>eq</a:t>
            </a:r>
            <a:r>
              <a:rPr lang="en-US" dirty="0">
                <a:solidFill>
                  <a:srgbClr val="FFFF00"/>
                </a:solidFill>
              </a:rPr>
              <a:t> “Running”}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Lists all Running Services on a Remote Computer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also add the Sort-Object &amp; Select-Objects to better target or slice &amp; dice the data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 for Attending</a:t>
            </a:r>
          </a:p>
          <a:p>
            <a:pPr algn="ctr"/>
            <a:r>
              <a:rPr lang="en-US" sz="3600" dirty="0"/>
              <a:t>Automate your Quality of Life with PowerShell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Slides &amp; Script Examples will be posted at the following URL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https://github.com/tk427</a:t>
            </a:r>
            <a:endParaRPr lang="en-US" sz="24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Why I love PowerShell…</a:t>
            </a:r>
            <a:endParaRPr lang="en-US" sz="3600" dirty="0"/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i="1" dirty="0"/>
              <a:t>PowerShell is Awesome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600" b="1" i="1" dirty="0"/>
              <a:t>Because I’m Lazy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We Will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Pipeline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Session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Optimizing Best Practices in your 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Bonus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i="1" dirty="0"/>
              <a:t>	* This will be mostly Demo Focused</a:t>
            </a:r>
          </a:p>
          <a:p>
            <a:r>
              <a:rPr lang="en-US" i="1" dirty="0"/>
              <a:t>	** This is not intended to be exhaustive, just a sample of what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Things to Remember…</a:t>
            </a:r>
          </a:p>
          <a:p>
            <a:pPr algn="ctr"/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 my examples are Active Directory Related, but PowerShell Cmdlets are agnostic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Sort-Object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Group-Object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Where-Object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Measure-Object</a:t>
            </a:r>
          </a:p>
        </p:txBody>
      </p:sp>
    </p:spTree>
    <p:extLst>
      <p:ext uri="{BB962C8B-B14F-4D97-AF65-F5344CB8AC3E}">
        <p14:creationId xmlns:p14="http://schemas.microsoft.com/office/powerpoint/2010/main" val="3129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– 6 Locations for your PowerShell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932"/>
              </p:ext>
            </p:extLst>
          </p:nvPr>
        </p:nvGraphicFramePr>
        <p:xfrm>
          <a:off x="143218" y="1674562"/>
          <a:ext cx="12048781" cy="433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166">
                  <a:extLst>
                    <a:ext uri="{9D8B030D-6E8A-4147-A177-3AD203B41FA5}">
                      <a16:colId xmlns:a16="http://schemas.microsoft.com/office/drawing/2014/main" val="3671692870"/>
                    </a:ext>
                  </a:extLst>
                </a:gridCol>
                <a:gridCol w="8293615">
                  <a:extLst>
                    <a:ext uri="{9D8B030D-6E8A-4147-A177-3AD203B41FA5}">
                      <a16:colId xmlns:a16="http://schemas.microsoft.com/office/drawing/2014/main" val="493792550"/>
                    </a:ext>
                  </a:extLst>
                </a:gridCol>
              </a:tblGrid>
              <a:tr h="618781"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4355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console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\Profile.ps1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0030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All Hosts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521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console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89915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All Hosts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</a:t>
                      </a:r>
                      <a:r>
                        <a:rPr lang="en-US" dirty="0" err="1">
                          <a:effectLst/>
                        </a:rPr>
                        <a:t>PsHome</a:t>
                      </a:r>
                      <a:r>
                        <a:rPr lang="en-US" dirty="0">
                          <a:effectLst/>
                        </a:rPr>
                        <a:t>\Profile.ps1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80657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ISE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9122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ISE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66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9631" y="6346092"/>
            <a:ext cx="953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https://devblogs.microsoft.com/scripting/understanding-the-six-powershell-profiles/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7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\user\Documents\</a:t>
            </a:r>
            <a:r>
              <a:rPr lang="en-US" sz="2400" dirty="0" err="1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35" y="1313118"/>
            <a:ext cx="9493149" cy="54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\user\Documents\</a:t>
            </a:r>
            <a:r>
              <a:rPr lang="en-US" sz="2400" dirty="0" err="1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 Profile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PowerShell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PowerShell ISE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VS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All 3 files are identical so that all interpreters load the same things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These 3 files also exist in the user folders for multiple users for a consistent user experience across user accounts</a:t>
            </a:r>
          </a:p>
        </p:txBody>
      </p:sp>
    </p:spTree>
    <p:extLst>
      <p:ext uri="{BB962C8B-B14F-4D97-AF65-F5344CB8AC3E}">
        <p14:creationId xmlns:p14="http://schemas.microsoft.com/office/powerpoint/2010/main" val="428835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PowerShell Profile File</a:t>
            </a:r>
            <a:endParaRPr lang="en-US" sz="2400" dirty="0"/>
          </a:p>
          <a:p>
            <a:r>
              <a:rPr lang="en-US" dirty="0">
                <a:solidFill>
                  <a:srgbClr val="FFFF00"/>
                </a:solidFill>
              </a:rPr>
              <a:t>Clear-Host</a:t>
            </a:r>
          </a:p>
          <a:p>
            <a:r>
              <a:rPr lang="en-US" dirty="0">
                <a:solidFill>
                  <a:srgbClr val="00B050"/>
                </a:solidFill>
              </a:rPr>
              <a:t># Turns On Transcription</a:t>
            </a:r>
          </a:p>
          <a:p>
            <a:r>
              <a:rPr lang="en-US" dirty="0">
                <a:solidFill>
                  <a:srgbClr val="FFFF00"/>
                </a:solidFill>
              </a:rPr>
              <a:t>start-transcript -path " d:\scripts\PowerShell\PowerShellTranscripts\$env:username\$(get-date -f </a:t>
            </a:r>
            <a:r>
              <a:rPr lang="en-US" dirty="0" err="1">
                <a:solidFill>
                  <a:srgbClr val="FFFF00"/>
                </a:solidFill>
              </a:rPr>
              <a:t>yyyy</a:t>
            </a:r>
            <a:r>
              <a:rPr lang="en-US" dirty="0">
                <a:solidFill>
                  <a:srgbClr val="FFFF00"/>
                </a:solidFill>
              </a:rPr>
              <a:t>-MM-</a:t>
            </a:r>
            <a:r>
              <a:rPr lang="en-US" dirty="0" err="1">
                <a:solidFill>
                  <a:srgbClr val="FFFF00"/>
                </a:solidFill>
              </a:rPr>
              <a:t>dd</a:t>
            </a:r>
            <a:r>
              <a:rPr lang="en-US" dirty="0">
                <a:solidFill>
                  <a:srgbClr val="FFFF00"/>
                </a:solidFill>
              </a:rPr>
              <a:t>)-PS.txt" -Append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 Directory where Scripts are Stored (PowerShell)</a:t>
            </a:r>
          </a:p>
          <a:p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autoload</a:t>
            </a:r>
            <a:r>
              <a:rPr lang="en-US" dirty="0">
                <a:solidFill>
                  <a:srgbClr val="FFFF00"/>
                </a:solidFill>
              </a:rPr>
              <a:t>=" d:\scripts\PowerShell\autoload"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rgbClr val="00B050"/>
                </a:solidFill>
              </a:rPr>
              <a:t># load all scripts in </a:t>
            </a:r>
            <a:r>
              <a:rPr lang="en-US" dirty="0" err="1">
                <a:solidFill>
                  <a:srgbClr val="00B050"/>
                </a:solidFill>
              </a:rPr>
              <a:t>autoload</a:t>
            </a:r>
            <a:r>
              <a:rPr lang="en-US" dirty="0">
                <a:solidFill>
                  <a:srgbClr val="00B050"/>
                </a:solidFill>
              </a:rPr>
              <a:t> folder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ChildItem</a:t>
            </a:r>
            <a:r>
              <a:rPr lang="en-US" dirty="0">
                <a:solidFill>
                  <a:srgbClr val="FFFF00"/>
                </a:solidFill>
              </a:rPr>
              <a:t> "${</a:t>
            </a:r>
            <a:r>
              <a:rPr lang="en-US" dirty="0" err="1">
                <a:solidFill>
                  <a:srgbClr val="FFFF00"/>
                </a:solidFill>
              </a:rPr>
              <a:t>autoload</a:t>
            </a:r>
            <a:r>
              <a:rPr lang="en-US" dirty="0">
                <a:solidFill>
                  <a:srgbClr val="FFFF00"/>
                </a:solidFill>
              </a:rPr>
              <a:t>}\*.ps1" | </a:t>
            </a:r>
            <a:r>
              <a:rPr lang="en-US" dirty="0" err="1">
                <a:solidFill>
                  <a:srgbClr val="FFFF00"/>
                </a:solidFill>
              </a:rPr>
              <a:t>ForEach</a:t>
            </a:r>
            <a:r>
              <a:rPr lang="en-US" dirty="0">
                <a:solidFill>
                  <a:srgbClr val="FFFF00"/>
                </a:solidFill>
              </a:rPr>
              <a:t>-Object{.$_}</a:t>
            </a:r>
          </a:p>
          <a:p>
            <a:r>
              <a:rPr lang="en-US" dirty="0">
                <a:solidFill>
                  <a:srgbClr val="00B050"/>
                </a:solidFill>
              </a:rPr>
              <a:t># loads PowerCLI Modules	</a:t>
            </a:r>
          </a:p>
          <a:p>
            <a:r>
              <a:rPr lang="en-US" dirty="0">
                <a:solidFill>
                  <a:srgbClr val="00B050"/>
                </a:solidFill>
              </a:rPr>
              <a:t>#	&amp;"C:\Program Files (x86)\VMware\Infrastructure\PowerCLI\Scripts\Initialize-PowerCLIEnvironment.ps1"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Set-Location d:\scripts\PowerShell\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rgbClr val="00B050"/>
                </a:solidFill>
              </a:rPr>
              <a:t># Welcome message</a:t>
            </a:r>
          </a:p>
          <a:p>
            <a:r>
              <a:rPr lang="en-US" dirty="0">
                <a:solidFill>
                  <a:srgbClr val="FFFF00"/>
                </a:solidFill>
              </a:rPr>
              <a:t>Write-Host "`</a:t>
            </a:r>
            <a:r>
              <a:rPr lang="en-US" dirty="0" err="1">
                <a:solidFill>
                  <a:srgbClr val="FFFF00"/>
                </a:solidFill>
              </a:rPr>
              <a:t>nYou</a:t>
            </a:r>
            <a:r>
              <a:rPr lang="en-US" dirty="0">
                <a:solidFill>
                  <a:srgbClr val="FFFF00"/>
                </a:solidFill>
              </a:rPr>
              <a:t> are now entering a custom PowerShell Environment : "$</a:t>
            </a:r>
            <a:r>
              <a:rPr lang="en-US" dirty="0" err="1">
                <a:solidFill>
                  <a:srgbClr val="FFFF00"/>
                </a:solidFill>
              </a:rPr>
              <a:t>env:userDomain</a:t>
            </a:r>
            <a:r>
              <a:rPr lang="en-US" dirty="0">
                <a:solidFill>
                  <a:srgbClr val="FFFF00"/>
                </a:solidFill>
              </a:rPr>
              <a:t>\$</a:t>
            </a:r>
            <a:r>
              <a:rPr lang="en-US" dirty="0" err="1">
                <a:solidFill>
                  <a:srgbClr val="FFFF00"/>
                </a:solidFill>
              </a:rPr>
              <a:t>env:Username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foregroundcolor</a:t>
            </a:r>
            <a:r>
              <a:rPr lang="en-US" dirty="0">
                <a:solidFill>
                  <a:srgbClr val="FFFF00"/>
                </a:solidFill>
              </a:rPr>
              <a:t> "black" -</a:t>
            </a:r>
            <a:r>
              <a:rPr lang="en-US" dirty="0" err="1">
                <a:solidFill>
                  <a:srgbClr val="FFFF00"/>
                </a:solidFill>
              </a:rPr>
              <a:t>backgroundcolor</a:t>
            </a:r>
            <a:r>
              <a:rPr lang="en-US" dirty="0">
                <a:solidFill>
                  <a:srgbClr val="FFFF00"/>
                </a:solidFill>
              </a:rPr>
              <a:t> "</a:t>
            </a:r>
            <a:r>
              <a:rPr lang="en-US" dirty="0" err="1">
                <a:solidFill>
                  <a:srgbClr val="FFFF00"/>
                </a:solidFill>
              </a:rPr>
              <a:t>yellow"`n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1998</Words>
  <Application>Microsoft Office PowerPoint</Application>
  <PresentationFormat>Widescreen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Automate Your Quality of Life With PowerShell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your Quality of Life</dc:title>
  <dc:creator>Tim Fox</dc:creator>
  <cp:lastModifiedBy>Tim Fox</cp:lastModifiedBy>
  <cp:revision>25</cp:revision>
  <dcterms:created xsi:type="dcterms:W3CDTF">2019-11-07T14:29:31Z</dcterms:created>
  <dcterms:modified xsi:type="dcterms:W3CDTF">2021-08-09T22:52:26Z</dcterms:modified>
</cp:coreProperties>
</file>